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64" r:id="rId5"/>
    <p:sldId id="258" r:id="rId6"/>
    <p:sldId id="260"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B3B3B"/>
    <a:srgbClr val="70AD47"/>
    <a:srgbClr val="B2D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848" autoAdjust="0"/>
  </p:normalViewPr>
  <p:slideViewPr>
    <p:cSldViewPr snapToGrid="0">
      <p:cViewPr varScale="1">
        <p:scale>
          <a:sx n="90" d="100"/>
          <a:sy n="90" d="100"/>
        </p:scale>
        <p:origin x="49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fif"/><Relationship Id="rId5" Type="http://schemas.openxmlformats.org/officeDocument/2006/relationships/image" Target="../media/image14.jp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0.jpg"/><Relationship Id="rId6" Type="http://schemas.openxmlformats.org/officeDocument/2006/relationships/image" Target="../media/image11.jpg"/><Relationship Id="rId5" Type="http://schemas.openxmlformats.org/officeDocument/2006/relationships/image" Target="../media/image15.jfif"/><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A0FD9-0D0F-4D52-8CF0-9D03337A644E}" type="doc">
      <dgm:prSet loTypeId="urn:microsoft.com/office/officeart/2008/layout/AlternatingHexagons" loCatId="list" qsTypeId="urn:microsoft.com/office/officeart/2005/8/quickstyle/simple4" qsCatId="simple" csTypeId="urn:microsoft.com/office/officeart/2005/8/colors/accent3_2" csCatId="accent3" phldr="1"/>
      <dgm:spPr/>
      <dgm:t>
        <a:bodyPr/>
        <a:lstStyle/>
        <a:p>
          <a:endParaRPr lang="en-GB"/>
        </a:p>
      </dgm:t>
    </dgm:pt>
    <dgm:pt modelId="{EC67F58F-2D73-4A48-AD71-A1961E1B08BA}">
      <dgm:prSet phldrT="[Text]"/>
      <dgm:spPr>
        <a:solidFill>
          <a:srgbClr val="70AD47"/>
        </a:solidFill>
        <a:effectLst>
          <a:outerShdw blurRad="50800" dist="38100" dir="2700000" algn="tl" rotWithShape="0">
            <a:prstClr val="black">
              <a:alpha val="40000"/>
            </a:prstClr>
          </a:outerShdw>
        </a:effectLst>
      </dgm:spPr>
      <dgm:t>
        <a:bodyPr/>
        <a:lstStyle/>
        <a:p>
          <a:r>
            <a:rPr lang="en-GB" dirty="0"/>
            <a:t>January 2020</a:t>
          </a:r>
        </a:p>
      </dgm:t>
    </dgm:pt>
    <dgm:pt modelId="{BF0367BA-6816-412E-BE3B-2B766B40A3C6}" type="parTrans" cxnId="{D1EA0AF1-AAC9-46FC-A822-F63B501A8B40}">
      <dgm:prSet/>
      <dgm:spPr/>
      <dgm:t>
        <a:bodyPr/>
        <a:lstStyle/>
        <a:p>
          <a:endParaRPr lang="en-GB"/>
        </a:p>
      </dgm:t>
    </dgm:pt>
    <dgm:pt modelId="{3238C94C-C9F5-41EF-A653-23B7E9ED8BB5}" type="sibTrans" cxnId="{D1EA0AF1-AAC9-46FC-A822-F63B501A8B40}">
      <dgm:prSet/>
      <dgm:spPr>
        <a:noFill/>
      </dgm:spPr>
      <dgm:t>
        <a:bodyPr/>
        <a:lstStyle/>
        <a:p>
          <a:endParaRPr lang="en-GB"/>
        </a:p>
      </dgm:t>
    </dgm:pt>
    <dgm:pt modelId="{438EE68E-AE52-459D-9E74-8D90F1AE5BEC}">
      <dgm:prSet phldrT="[Text]" custT="1"/>
      <dgm:spPr/>
      <dgm: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Market Research</a:t>
          </a:r>
        </a:p>
      </dgm:t>
    </dgm:pt>
    <dgm:pt modelId="{643E7FA7-D289-4D8E-A671-3FB34D34D31E}" type="parTrans" cxnId="{262E56F4-2CCA-4951-9340-4A8645B455A5}">
      <dgm:prSet/>
      <dgm:spPr/>
      <dgm:t>
        <a:bodyPr/>
        <a:lstStyle/>
        <a:p>
          <a:endParaRPr lang="en-GB"/>
        </a:p>
      </dgm:t>
    </dgm:pt>
    <dgm:pt modelId="{3CDBC158-6191-48D3-BB70-839122940FB0}" type="sibTrans" cxnId="{262E56F4-2CCA-4951-9340-4A8645B455A5}">
      <dgm:prSet/>
      <dgm:spPr/>
      <dgm:t>
        <a:bodyPr/>
        <a:lstStyle/>
        <a:p>
          <a:endParaRPr lang="en-GB"/>
        </a:p>
      </dgm:t>
    </dgm:pt>
    <dgm:pt modelId="{FB6C8B7E-0067-4156-8FAC-C165517F28E3}">
      <dgm:prSet phldrT="[Text]"/>
      <dgm:spPr>
        <a:solidFill>
          <a:srgbClr val="70AD47"/>
        </a:solidFill>
        <a:effectLst>
          <a:outerShdw blurRad="50800" dist="38100" dir="2700000" algn="tl" rotWithShape="0">
            <a:prstClr val="black">
              <a:alpha val="40000"/>
            </a:prstClr>
          </a:outerShdw>
        </a:effectLst>
      </dgm:spPr>
      <dgm:t>
        <a:bodyPr/>
        <a:lstStyle/>
        <a:p>
          <a:r>
            <a:rPr lang="en-GB" dirty="0"/>
            <a:t>June 2020</a:t>
          </a:r>
        </a:p>
      </dgm:t>
    </dgm:pt>
    <dgm:pt modelId="{4CADF9E3-EEC3-4FBB-8882-CFE22D4B2ACA}" type="parTrans" cxnId="{B8525C10-FF76-45FE-AB40-1525995E5435}">
      <dgm:prSet/>
      <dgm:spPr/>
      <dgm:t>
        <a:bodyPr/>
        <a:lstStyle/>
        <a:p>
          <a:endParaRPr lang="en-GB"/>
        </a:p>
      </dgm:t>
    </dgm:pt>
    <dgm:pt modelId="{3722F4D6-B96B-41C5-BA61-46A48C84B815}" type="sibTrans" cxnId="{B8525C10-FF76-45FE-AB40-1525995E5435}">
      <dgm:prSet/>
      <dgm:spPr>
        <a:noFill/>
      </dgm:spPr>
      <dgm:t>
        <a:bodyPr/>
        <a:lstStyle/>
        <a:p>
          <a:endParaRPr lang="en-GB"/>
        </a:p>
      </dgm:t>
    </dgm:pt>
    <dgm:pt modelId="{C945D80E-308C-498B-8D8A-618AD0792144}">
      <dgm:prSet phldrT="[Text]" custT="1"/>
      <dgm:spPr/>
      <dgm: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Requirements gathering</a:t>
          </a:r>
        </a:p>
      </dgm:t>
    </dgm:pt>
    <dgm:pt modelId="{CE15C62A-8DFC-4044-B20C-6AD9158B7527}" type="parTrans" cxnId="{8962370B-4C20-4EB5-983C-AA9768485D9E}">
      <dgm:prSet/>
      <dgm:spPr/>
      <dgm:t>
        <a:bodyPr/>
        <a:lstStyle/>
        <a:p>
          <a:endParaRPr lang="en-GB"/>
        </a:p>
      </dgm:t>
    </dgm:pt>
    <dgm:pt modelId="{069EC5E5-6260-45AB-BC9B-685E546CED4D}" type="sibTrans" cxnId="{8962370B-4C20-4EB5-983C-AA9768485D9E}">
      <dgm:prSet/>
      <dgm:spPr/>
      <dgm:t>
        <a:bodyPr/>
        <a:lstStyle/>
        <a:p>
          <a:endParaRPr lang="en-GB"/>
        </a:p>
      </dgm:t>
    </dgm:pt>
    <dgm:pt modelId="{8F1B6A38-93BB-4051-B595-4A58BEB1BA6B}">
      <dgm:prSet phldrT="[Text]"/>
      <dgm:spPr>
        <a:solidFill>
          <a:srgbClr val="70AD47"/>
        </a:solidFill>
        <a:effectLst>
          <a:outerShdw blurRad="50800" dist="38100" dir="2700000" algn="tl" rotWithShape="0">
            <a:prstClr val="black">
              <a:alpha val="40000"/>
            </a:prstClr>
          </a:outerShdw>
        </a:effectLst>
      </dgm:spPr>
      <dgm:t>
        <a:bodyPr/>
        <a:lstStyle/>
        <a:p>
          <a:r>
            <a:rPr lang="en-GB" dirty="0"/>
            <a:t>January 2021</a:t>
          </a:r>
        </a:p>
      </dgm:t>
    </dgm:pt>
    <dgm:pt modelId="{4997EEB7-F3E0-4D29-B979-246769BDACA9}" type="parTrans" cxnId="{DC4BEDE2-6658-4A0E-B801-FE2F1D06A3F5}">
      <dgm:prSet/>
      <dgm:spPr/>
      <dgm:t>
        <a:bodyPr/>
        <a:lstStyle/>
        <a:p>
          <a:endParaRPr lang="en-GB"/>
        </a:p>
      </dgm:t>
    </dgm:pt>
    <dgm:pt modelId="{2F643D55-0BBF-4805-BF18-3CF3269EA5AB}" type="sibTrans" cxnId="{DC4BEDE2-6658-4A0E-B801-FE2F1D06A3F5}">
      <dgm:prSet/>
      <dgm:spPr>
        <a:noFill/>
      </dgm:spPr>
      <dgm:t>
        <a:bodyPr/>
        <a:lstStyle/>
        <a:p>
          <a:endParaRPr lang="en-GB"/>
        </a:p>
      </dgm:t>
    </dgm:pt>
    <dgm:pt modelId="{BEE45CDB-9078-4A1C-B84D-F3B630F9145D}">
      <dgm:prSet phldrT="[Text]" custT="1"/>
      <dgm:spPr/>
      <dgm: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Development begun</a:t>
          </a:r>
        </a:p>
      </dgm:t>
    </dgm:pt>
    <dgm:pt modelId="{BB76D4EC-7088-4FC2-9D07-C278C51B73EB}" type="parTrans" cxnId="{F13D78AE-E6D8-492E-A474-D70C5C176531}">
      <dgm:prSet/>
      <dgm:spPr/>
      <dgm:t>
        <a:bodyPr/>
        <a:lstStyle/>
        <a:p>
          <a:endParaRPr lang="en-GB"/>
        </a:p>
      </dgm:t>
    </dgm:pt>
    <dgm:pt modelId="{00057D7B-1D09-467F-A15B-DDF2C3D53842}" type="sibTrans" cxnId="{F13D78AE-E6D8-492E-A474-D70C5C176531}">
      <dgm:prSet/>
      <dgm:spPr/>
      <dgm:t>
        <a:bodyPr/>
        <a:lstStyle/>
        <a:p>
          <a:endParaRPr lang="en-GB"/>
        </a:p>
      </dgm:t>
    </dgm:pt>
    <dgm:pt modelId="{765FF1E3-4346-46EB-B066-EE73193FCF83}">
      <dgm:prSet custT="1"/>
      <dgm:spPr/>
      <dgm: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 market launch</a:t>
          </a:r>
        </a:p>
      </dgm:t>
    </dgm:pt>
    <dgm:pt modelId="{03A30B6E-E439-444C-B520-0618A8EC5D11}" type="parTrans" cxnId="{95C6ACF3-A892-445E-9E1E-4F74BCE7FAE4}">
      <dgm:prSet/>
      <dgm:spPr/>
      <dgm:t>
        <a:bodyPr/>
        <a:lstStyle/>
        <a:p>
          <a:endParaRPr lang="en-GB"/>
        </a:p>
      </dgm:t>
    </dgm:pt>
    <dgm:pt modelId="{8BC57FEE-D916-4AA1-95CA-3E927F696A20}" type="sibTrans" cxnId="{95C6ACF3-A892-445E-9E1E-4F74BCE7FAE4}">
      <dgm:prSet/>
      <dgm:spPr/>
      <dgm:t>
        <a:bodyPr/>
        <a:lstStyle/>
        <a:p>
          <a:endParaRPr lang="en-GB"/>
        </a:p>
      </dgm:t>
    </dgm:pt>
    <dgm:pt modelId="{D7247F92-6D14-49D6-8EE7-B8D53F30C4F4}">
      <dgm:prSet/>
      <dgm:spPr>
        <a:solidFill>
          <a:srgbClr val="70AD47"/>
        </a:solidFill>
        <a:effectLst>
          <a:outerShdw blurRad="50800" dist="38100" dir="2700000" algn="tl" rotWithShape="0">
            <a:prstClr val="black">
              <a:alpha val="40000"/>
            </a:prstClr>
          </a:outerShdw>
        </a:effectLst>
      </dgm:spPr>
      <dgm:t>
        <a:bodyPr/>
        <a:lstStyle/>
        <a:p>
          <a:r>
            <a:rPr lang="en-GB" dirty="0"/>
            <a:t>January 2022</a:t>
          </a:r>
        </a:p>
      </dgm:t>
    </dgm:pt>
    <dgm:pt modelId="{47D492FC-1E83-4688-871E-094CBC7F1D2D}" type="parTrans" cxnId="{296C0DD8-9015-4D27-895E-90857B0B556F}">
      <dgm:prSet/>
      <dgm:spPr/>
      <dgm:t>
        <a:bodyPr/>
        <a:lstStyle/>
        <a:p>
          <a:endParaRPr lang="en-GB"/>
        </a:p>
      </dgm:t>
    </dgm:pt>
    <dgm:pt modelId="{FA7727EE-B313-481D-8613-2740C6C8DCA2}" type="sibTrans" cxnId="{296C0DD8-9015-4D27-895E-90857B0B556F}">
      <dgm:prSet/>
      <dgm:spPr>
        <a:noFill/>
      </dgm:spPr>
      <dgm:t>
        <a:bodyPr/>
        <a:lstStyle/>
        <a:p>
          <a:endParaRPr lang="en-GB"/>
        </a:p>
      </dgm:t>
    </dgm:pt>
    <dgm:pt modelId="{BE9C6DF9-DC8C-4860-9D75-F54B8C23FE86}">
      <dgm:prSet/>
      <dgm:spPr>
        <a:solidFill>
          <a:srgbClr val="70AD47"/>
        </a:solidFill>
        <a:effectLst>
          <a:outerShdw blurRad="50800" dist="38100" dir="2700000" algn="tl" rotWithShape="0">
            <a:prstClr val="black">
              <a:alpha val="40000"/>
            </a:prstClr>
          </a:outerShdw>
        </a:effectLst>
      </dgm:spPr>
      <dgm:t>
        <a:bodyPr/>
        <a:lstStyle/>
        <a:p>
          <a:r>
            <a:rPr lang="en-GB" dirty="0"/>
            <a:t>October 2021</a:t>
          </a:r>
        </a:p>
      </dgm:t>
    </dgm:pt>
    <dgm:pt modelId="{724F40B0-FB08-4149-A414-49036421D764}" type="parTrans" cxnId="{795421E6-8922-4168-A78C-FFE8E408E94D}">
      <dgm:prSet/>
      <dgm:spPr/>
      <dgm:t>
        <a:bodyPr/>
        <a:lstStyle/>
        <a:p>
          <a:endParaRPr lang="en-GB"/>
        </a:p>
      </dgm:t>
    </dgm:pt>
    <dgm:pt modelId="{7F20559A-A096-4B2D-950B-6F902EE2AB2A}" type="sibTrans" cxnId="{795421E6-8922-4168-A78C-FFE8E408E94D}">
      <dgm:prSet/>
      <dgm:spPr>
        <a:noFill/>
      </dgm:spPr>
      <dgm:t>
        <a:bodyPr/>
        <a:lstStyle/>
        <a:p>
          <a:endParaRPr lang="en-GB"/>
        </a:p>
      </dgm:t>
    </dgm:pt>
    <dgm:pt modelId="{5769CD00-706C-4468-A22F-C6C0C4171628}">
      <dgm:prSet custT="1"/>
      <dgm:spPr/>
      <dgm: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Pilot (Beta) launch</a:t>
          </a:r>
        </a:p>
      </dgm:t>
    </dgm:pt>
    <dgm:pt modelId="{5F2CCEDE-78FB-4B25-AA76-1EC048CA634A}" type="parTrans" cxnId="{FC121507-CC77-4F30-88BC-991473FA52B7}">
      <dgm:prSet/>
      <dgm:spPr/>
      <dgm:t>
        <a:bodyPr/>
        <a:lstStyle/>
        <a:p>
          <a:endParaRPr lang="en-GB"/>
        </a:p>
      </dgm:t>
    </dgm:pt>
    <dgm:pt modelId="{79912C90-CD08-4F43-8CDE-65134A89CB04}" type="sibTrans" cxnId="{FC121507-CC77-4F30-88BC-991473FA52B7}">
      <dgm:prSet/>
      <dgm:spPr/>
      <dgm:t>
        <a:bodyPr/>
        <a:lstStyle/>
        <a:p>
          <a:endParaRPr lang="en-GB"/>
        </a:p>
      </dgm:t>
    </dgm:pt>
    <dgm:pt modelId="{882A2788-2041-496F-9A76-A66D91C7D1AC}" type="pres">
      <dgm:prSet presAssocID="{687A0FD9-0D0F-4D52-8CF0-9D03337A644E}" presName="Name0" presStyleCnt="0">
        <dgm:presLayoutVars>
          <dgm:chMax/>
          <dgm:chPref/>
          <dgm:dir/>
          <dgm:animLvl val="lvl"/>
        </dgm:presLayoutVars>
      </dgm:prSet>
      <dgm:spPr/>
    </dgm:pt>
    <dgm:pt modelId="{5CFD1F9E-7B6E-4D27-842B-61F635074B76}" type="pres">
      <dgm:prSet presAssocID="{EC67F58F-2D73-4A48-AD71-A1961E1B08BA}" presName="composite" presStyleCnt="0"/>
      <dgm:spPr/>
    </dgm:pt>
    <dgm:pt modelId="{629ED2DF-8819-48D7-B84F-1E7B4EB2B873}" type="pres">
      <dgm:prSet presAssocID="{EC67F58F-2D73-4A48-AD71-A1961E1B08BA}" presName="Parent1" presStyleLbl="node1" presStyleIdx="0" presStyleCnt="10">
        <dgm:presLayoutVars>
          <dgm:chMax val="1"/>
          <dgm:chPref val="1"/>
          <dgm:bulletEnabled val="1"/>
        </dgm:presLayoutVars>
      </dgm:prSet>
      <dgm:spPr/>
    </dgm:pt>
    <dgm:pt modelId="{DCE2F94E-A07C-4D6C-8233-D2EB9FC429E9}" type="pres">
      <dgm:prSet presAssocID="{EC67F58F-2D73-4A48-AD71-A1961E1B08BA}" presName="Childtext1" presStyleLbl="revTx" presStyleIdx="0" presStyleCnt="5">
        <dgm:presLayoutVars>
          <dgm:chMax val="0"/>
          <dgm:chPref val="0"/>
          <dgm:bulletEnabled val="1"/>
        </dgm:presLayoutVars>
      </dgm:prSet>
      <dgm:spPr/>
    </dgm:pt>
    <dgm:pt modelId="{1A6F8976-CA2F-480D-B362-44BDFEE1038A}" type="pres">
      <dgm:prSet presAssocID="{EC67F58F-2D73-4A48-AD71-A1961E1B08BA}" presName="BalanceSpacing" presStyleCnt="0"/>
      <dgm:spPr/>
    </dgm:pt>
    <dgm:pt modelId="{696DA32C-3836-41EA-8B4B-9EB0EC959321}" type="pres">
      <dgm:prSet presAssocID="{EC67F58F-2D73-4A48-AD71-A1961E1B08BA}" presName="BalanceSpacing1" presStyleCnt="0"/>
      <dgm:spPr/>
    </dgm:pt>
    <dgm:pt modelId="{4850B326-C0E1-4034-B8AE-0047EA1F762B}" type="pres">
      <dgm:prSet presAssocID="{3238C94C-C9F5-41EF-A653-23B7E9ED8BB5}" presName="Accent1Text" presStyleLbl="node1" presStyleIdx="1" presStyleCnt="10"/>
      <dgm:spPr/>
    </dgm:pt>
    <dgm:pt modelId="{44B4AE31-D833-4FDF-BAD6-FE338B3465FC}" type="pres">
      <dgm:prSet presAssocID="{3238C94C-C9F5-41EF-A653-23B7E9ED8BB5}" presName="spaceBetweenRectangles" presStyleCnt="0"/>
      <dgm:spPr/>
    </dgm:pt>
    <dgm:pt modelId="{F1EBC20C-A03B-4FDE-88BE-0AD50B11FAC7}" type="pres">
      <dgm:prSet presAssocID="{FB6C8B7E-0067-4156-8FAC-C165517F28E3}" presName="composite" presStyleCnt="0"/>
      <dgm:spPr/>
    </dgm:pt>
    <dgm:pt modelId="{A9FCE3C4-0107-433F-ADEB-E3B113716EE0}" type="pres">
      <dgm:prSet presAssocID="{FB6C8B7E-0067-4156-8FAC-C165517F28E3}" presName="Parent1" presStyleLbl="node1" presStyleIdx="2" presStyleCnt="10">
        <dgm:presLayoutVars>
          <dgm:chMax val="1"/>
          <dgm:chPref val="1"/>
          <dgm:bulletEnabled val="1"/>
        </dgm:presLayoutVars>
      </dgm:prSet>
      <dgm:spPr/>
    </dgm:pt>
    <dgm:pt modelId="{C2A81B2F-6996-47EC-BA56-DF397A0BF036}" type="pres">
      <dgm:prSet presAssocID="{FB6C8B7E-0067-4156-8FAC-C165517F28E3}" presName="Childtext1" presStyleLbl="revTx" presStyleIdx="1" presStyleCnt="5">
        <dgm:presLayoutVars>
          <dgm:chMax val="0"/>
          <dgm:chPref val="0"/>
          <dgm:bulletEnabled val="1"/>
        </dgm:presLayoutVars>
      </dgm:prSet>
      <dgm:spPr/>
    </dgm:pt>
    <dgm:pt modelId="{5B7B3CED-E0A4-4AF9-AE36-6A180041EF5E}" type="pres">
      <dgm:prSet presAssocID="{FB6C8B7E-0067-4156-8FAC-C165517F28E3}" presName="BalanceSpacing" presStyleCnt="0"/>
      <dgm:spPr/>
    </dgm:pt>
    <dgm:pt modelId="{8A187645-2374-48C5-BD59-3E6BB97BB3C3}" type="pres">
      <dgm:prSet presAssocID="{FB6C8B7E-0067-4156-8FAC-C165517F28E3}" presName="BalanceSpacing1" presStyleCnt="0"/>
      <dgm:spPr/>
    </dgm:pt>
    <dgm:pt modelId="{53076474-A6D6-4592-9D6C-88E21A12FD61}" type="pres">
      <dgm:prSet presAssocID="{3722F4D6-B96B-41C5-BA61-46A48C84B815}" presName="Accent1Text" presStyleLbl="node1" presStyleIdx="3" presStyleCnt="10"/>
      <dgm:spPr/>
    </dgm:pt>
    <dgm:pt modelId="{17920A61-991F-4916-B20D-144C94A59130}" type="pres">
      <dgm:prSet presAssocID="{3722F4D6-B96B-41C5-BA61-46A48C84B815}" presName="spaceBetweenRectangles" presStyleCnt="0"/>
      <dgm:spPr/>
    </dgm:pt>
    <dgm:pt modelId="{E3D99C83-FA04-46FF-A6C0-BCC4DCBA8DCD}" type="pres">
      <dgm:prSet presAssocID="{8F1B6A38-93BB-4051-B595-4A58BEB1BA6B}" presName="composite" presStyleCnt="0"/>
      <dgm:spPr/>
    </dgm:pt>
    <dgm:pt modelId="{305C31C5-D00E-4DC6-B6D0-53B30D30C20A}" type="pres">
      <dgm:prSet presAssocID="{8F1B6A38-93BB-4051-B595-4A58BEB1BA6B}" presName="Parent1" presStyleLbl="node1" presStyleIdx="4" presStyleCnt="10">
        <dgm:presLayoutVars>
          <dgm:chMax val="1"/>
          <dgm:chPref val="1"/>
          <dgm:bulletEnabled val="1"/>
        </dgm:presLayoutVars>
      </dgm:prSet>
      <dgm:spPr/>
    </dgm:pt>
    <dgm:pt modelId="{C0AFFB00-A640-4193-B419-D5C566A7CE3A}" type="pres">
      <dgm:prSet presAssocID="{8F1B6A38-93BB-4051-B595-4A58BEB1BA6B}" presName="Childtext1" presStyleLbl="revTx" presStyleIdx="2" presStyleCnt="5">
        <dgm:presLayoutVars>
          <dgm:chMax val="0"/>
          <dgm:chPref val="0"/>
          <dgm:bulletEnabled val="1"/>
        </dgm:presLayoutVars>
      </dgm:prSet>
      <dgm:spPr/>
    </dgm:pt>
    <dgm:pt modelId="{AD6F4D3E-7DC2-45F1-9588-D34CD30AC9CE}" type="pres">
      <dgm:prSet presAssocID="{8F1B6A38-93BB-4051-B595-4A58BEB1BA6B}" presName="BalanceSpacing" presStyleCnt="0"/>
      <dgm:spPr/>
    </dgm:pt>
    <dgm:pt modelId="{E7D43B5E-165E-4D73-B490-CCDE7C7EE800}" type="pres">
      <dgm:prSet presAssocID="{8F1B6A38-93BB-4051-B595-4A58BEB1BA6B}" presName="BalanceSpacing1" presStyleCnt="0"/>
      <dgm:spPr/>
    </dgm:pt>
    <dgm:pt modelId="{EE87AC0E-D61A-40D1-A0E9-D413AA6048F8}" type="pres">
      <dgm:prSet presAssocID="{2F643D55-0BBF-4805-BF18-3CF3269EA5AB}" presName="Accent1Text" presStyleLbl="node1" presStyleIdx="5" presStyleCnt="10"/>
      <dgm:spPr/>
    </dgm:pt>
    <dgm:pt modelId="{8353F9F5-41A3-4BD3-94C9-9914C262A0BC}" type="pres">
      <dgm:prSet presAssocID="{2F643D55-0BBF-4805-BF18-3CF3269EA5AB}" presName="spaceBetweenRectangles" presStyleCnt="0"/>
      <dgm:spPr/>
    </dgm:pt>
    <dgm:pt modelId="{4812D61B-62FC-4A32-B767-EE18642266F6}" type="pres">
      <dgm:prSet presAssocID="{BE9C6DF9-DC8C-4860-9D75-F54B8C23FE86}" presName="composite" presStyleCnt="0"/>
      <dgm:spPr/>
    </dgm:pt>
    <dgm:pt modelId="{D9811ADC-3D55-475D-84BC-7D0597C7E21B}" type="pres">
      <dgm:prSet presAssocID="{BE9C6DF9-DC8C-4860-9D75-F54B8C23FE86}" presName="Parent1" presStyleLbl="node1" presStyleIdx="6" presStyleCnt="10">
        <dgm:presLayoutVars>
          <dgm:chMax val="1"/>
          <dgm:chPref val="1"/>
          <dgm:bulletEnabled val="1"/>
        </dgm:presLayoutVars>
      </dgm:prSet>
      <dgm:spPr/>
    </dgm:pt>
    <dgm:pt modelId="{36B563F3-F1FA-4BBD-8276-564CF7B012F6}" type="pres">
      <dgm:prSet presAssocID="{BE9C6DF9-DC8C-4860-9D75-F54B8C23FE86}" presName="Childtext1" presStyleLbl="revTx" presStyleIdx="3" presStyleCnt="5" custLinFactNeighborX="-3789" custLinFactNeighborY="10205">
        <dgm:presLayoutVars>
          <dgm:chMax val="0"/>
          <dgm:chPref val="0"/>
          <dgm:bulletEnabled val="1"/>
        </dgm:presLayoutVars>
      </dgm:prSet>
      <dgm:spPr/>
    </dgm:pt>
    <dgm:pt modelId="{E0F8A48E-1821-469C-B1F9-47280AC92FAD}" type="pres">
      <dgm:prSet presAssocID="{BE9C6DF9-DC8C-4860-9D75-F54B8C23FE86}" presName="BalanceSpacing" presStyleCnt="0"/>
      <dgm:spPr/>
    </dgm:pt>
    <dgm:pt modelId="{81C7680E-8D66-4B12-850C-08D3FDC91606}" type="pres">
      <dgm:prSet presAssocID="{BE9C6DF9-DC8C-4860-9D75-F54B8C23FE86}" presName="BalanceSpacing1" presStyleCnt="0"/>
      <dgm:spPr/>
    </dgm:pt>
    <dgm:pt modelId="{B8A1A35B-89A1-4A9D-A684-53A551FD2D98}" type="pres">
      <dgm:prSet presAssocID="{7F20559A-A096-4B2D-950B-6F902EE2AB2A}" presName="Accent1Text" presStyleLbl="node1" presStyleIdx="7" presStyleCnt="10"/>
      <dgm:spPr/>
    </dgm:pt>
    <dgm:pt modelId="{5D560C68-FCFE-45D5-88D6-740ABEF406C6}" type="pres">
      <dgm:prSet presAssocID="{7F20559A-A096-4B2D-950B-6F902EE2AB2A}" presName="spaceBetweenRectangles" presStyleCnt="0"/>
      <dgm:spPr/>
    </dgm:pt>
    <dgm:pt modelId="{90279026-F4CE-435F-9AFE-C3742CBD30BE}" type="pres">
      <dgm:prSet presAssocID="{D7247F92-6D14-49D6-8EE7-B8D53F30C4F4}" presName="composite" presStyleCnt="0"/>
      <dgm:spPr/>
    </dgm:pt>
    <dgm:pt modelId="{B7FDA9D3-9A43-465A-A77E-EBEF75BE4161}" type="pres">
      <dgm:prSet presAssocID="{D7247F92-6D14-49D6-8EE7-B8D53F30C4F4}" presName="Parent1" presStyleLbl="node1" presStyleIdx="8" presStyleCnt="10">
        <dgm:presLayoutVars>
          <dgm:chMax val="1"/>
          <dgm:chPref val="1"/>
          <dgm:bulletEnabled val="1"/>
        </dgm:presLayoutVars>
      </dgm:prSet>
      <dgm:spPr/>
    </dgm:pt>
    <dgm:pt modelId="{9F91DCBF-1C85-4948-A695-FB161E3E9C69}" type="pres">
      <dgm:prSet presAssocID="{D7247F92-6D14-49D6-8EE7-B8D53F30C4F4}" presName="Childtext1" presStyleLbl="revTx" presStyleIdx="4" presStyleCnt="5">
        <dgm:presLayoutVars>
          <dgm:chMax val="0"/>
          <dgm:chPref val="0"/>
          <dgm:bulletEnabled val="1"/>
        </dgm:presLayoutVars>
      </dgm:prSet>
      <dgm:spPr/>
    </dgm:pt>
    <dgm:pt modelId="{101C1A1A-0BB0-41AF-A83F-1DB65D7C16B5}" type="pres">
      <dgm:prSet presAssocID="{D7247F92-6D14-49D6-8EE7-B8D53F30C4F4}" presName="BalanceSpacing" presStyleCnt="0"/>
      <dgm:spPr/>
    </dgm:pt>
    <dgm:pt modelId="{D157D99E-76CC-49EF-974E-CBA1327344B0}" type="pres">
      <dgm:prSet presAssocID="{D7247F92-6D14-49D6-8EE7-B8D53F30C4F4}" presName="BalanceSpacing1" presStyleCnt="0"/>
      <dgm:spPr/>
    </dgm:pt>
    <dgm:pt modelId="{52354F29-F16B-445B-952D-E2407E363903}" type="pres">
      <dgm:prSet presAssocID="{FA7727EE-B313-481D-8613-2740C6C8DCA2}" presName="Accent1Text" presStyleLbl="node1" presStyleIdx="9" presStyleCnt="10"/>
      <dgm:spPr/>
    </dgm:pt>
  </dgm:ptLst>
  <dgm:cxnLst>
    <dgm:cxn modelId="{8ACC2102-45BD-4245-A150-8118A69E9D4F}" type="presOf" srcId="{FA7727EE-B313-481D-8613-2740C6C8DCA2}" destId="{52354F29-F16B-445B-952D-E2407E363903}" srcOrd="0" destOrd="0" presId="urn:microsoft.com/office/officeart/2008/layout/AlternatingHexagons"/>
    <dgm:cxn modelId="{FC121507-CC77-4F30-88BC-991473FA52B7}" srcId="{BE9C6DF9-DC8C-4860-9D75-F54B8C23FE86}" destId="{5769CD00-706C-4468-A22F-C6C0C4171628}" srcOrd="0" destOrd="0" parTransId="{5F2CCEDE-78FB-4B25-AA76-1EC048CA634A}" sibTransId="{79912C90-CD08-4F43-8CDE-65134A89CB04}"/>
    <dgm:cxn modelId="{8962370B-4C20-4EB5-983C-AA9768485D9E}" srcId="{FB6C8B7E-0067-4156-8FAC-C165517F28E3}" destId="{C945D80E-308C-498B-8D8A-618AD0792144}" srcOrd="0" destOrd="0" parTransId="{CE15C62A-8DFC-4044-B20C-6AD9158B7527}" sibTransId="{069EC5E5-6260-45AB-BC9B-685E546CED4D}"/>
    <dgm:cxn modelId="{B8525C10-FF76-45FE-AB40-1525995E5435}" srcId="{687A0FD9-0D0F-4D52-8CF0-9D03337A644E}" destId="{FB6C8B7E-0067-4156-8FAC-C165517F28E3}" srcOrd="1" destOrd="0" parTransId="{4CADF9E3-EEC3-4FBB-8882-CFE22D4B2ACA}" sibTransId="{3722F4D6-B96B-41C5-BA61-46A48C84B815}"/>
    <dgm:cxn modelId="{E5517C14-2F42-42C2-B8C8-8DD016E16383}" type="presOf" srcId="{687A0FD9-0D0F-4D52-8CF0-9D03337A644E}" destId="{882A2788-2041-496F-9A76-A66D91C7D1AC}" srcOrd="0" destOrd="0" presId="urn:microsoft.com/office/officeart/2008/layout/AlternatingHexagons"/>
    <dgm:cxn modelId="{BC6B8F1A-5FA6-4E1A-B1C2-574B7F52CACD}" type="presOf" srcId="{BEE45CDB-9078-4A1C-B84D-F3B630F9145D}" destId="{C0AFFB00-A640-4193-B419-D5C566A7CE3A}" srcOrd="0" destOrd="0" presId="urn:microsoft.com/office/officeart/2008/layout/AlternatingHexagons"/>
    <dgm:cxn modelId="{8458ED6B-A9CB-4377-AFD5-8287BC3689AE}" type="presOf" srcId="{2F643D55-0BBF-4805-BF18-3CF3269EA5AB}" destId="{EE87AC0E-D61A-40D1-A0E9-D413AA6048F8}" srcOrd="0" destOrd="0" presId="urn:microsoft.com/office/officeart/2008/layout/AlternatingHexagons"/>
    <dgm:cxn modelId="{C9904957-0DB2-496D-9318-AE840DB07F41}" type="presOf" srcId="{8F1B6A38-93BB-4051-B595-4A58BEB1BA6B}" destId="{305C31C5-D00E-4DC6-B6D0-53B30D30C20A}" srcOrd="0" destOrd="0" presId="urn:microsoft.com/office/officeart/2008/layout/AlternatingHexagons"/>
    <dgm:cxn modelId="{070C1B58-FBB1-4EEB-BAA6-522E554A7869}" type="presOf" srcId="{3722F4D6-B96B-41C5-BA61-46A48C84B815}" destId="{53076474-A6D6-4592-9D6C-88E21A12FD61}" srcOrd="0" destOrd="0" presId="urn:microsoft.com/office/officeart/2008/layout/AlternatingHexagons"/>
    <dgm:cxn modelId="{7215117B-8C81-46D4-86FD-EC6584B49CD1}" type="presOf" srcId="{BE9C6DF9-DC8C-4860-9D75-F54B8C23FE86}" destId="{D9811ADC-3D55-475D-84BC-7D0597C7E21B}" srcOrd="0" destOrd="0" presId="urn:microsoft.com/office/officeart/2008/layout/AlternatingHexagons"/>
    <dgm:cxn modelId="{78E84E91-9936-41A6-8EC5-4DD439C15B34}" type="presOf" srcId="{C945D80E-308C-498B-8D8A-618AD0792144}" destId="{C2A81B2F-6996-47EC-BA56-DF397A0BF036}" srcOrd="0" destOrd="0" presId="urn:microsoft.com/office/officeart/2008/layout/AlternatingHexagons"/>
    <dgm:cxn modelId="{A2577D91-CBA7-47D8-95FA-AD2CA05D80F4}" type="presOf" srcId="{FB6C8B7E-0067-4156-8FAC-C165517F28E3}" destId="{A9FCE3C4-0107-433F-ADEB-E3B113716EE0}" srcOrd="0" destOrd="0" presId="urn:microsoft.com/office/officeart/2008/layout/AlternatingHexagons"/>
    <dgm:cxn modelId="{ED9D5E9A-194B-4133-9399-F5BB203D27BF}" type="presOf" srcId="{7F20559A-A096-4B2D-950B-6F902EE2AB2A}" destId="{B8A1A35B-89A1-4A9D-A684-53A551FD2D98}" srcOrd="0" destOrd="0" presId="urn:microsoft.com/office/officeart/2008/layout/AlternatingHexagons"/>
    <dgm:cxn modelId="{C37D4DAA-B267-4E61-8B85-1C6D759008E2}" type="presOf" srcId="{5769CD00-706C-4468-A22F-C6C0C4171628}" destId="{36B563F3-F1FA-4BBD-8276-564CF7B012F6}" srcOrd="0" destOrd="0" presId="urn:microsoft.com/office/officeart/2008/layout/AlternatingHexagons"/>
    <dgm:cxn modelId="{3FE9E2AD-0D40-40BA-BE1C-9AC09AF9F059}" type="presOf" srcId="{438EE68E-AE52-459D-9E74-8D90F1AE5BEC}" destId="{DCE2F94E-A07C-4D6C-8233-D2EB9FC429E9}" srcOrd="0" destOrd="0" presId="urn:microsoft.com/office/officeart/2008/layout/AlternatingHexagons"/>
    <dgm:cxn modelId="{F13D78AE-E6D8-492E-A474-D70C5C176531}" srcId="{8F1B6A38-93BB-4051-B595-4A58BEB1BA6B}" destId="{BEE45CDB-9078-4A1C-B84D-F3B630F9145D}" srcOrd="0" destOrd="0" parTransId="{BB76D4EC-7088-4FC2-9D07-C278C51B73EB}" sibTransId="{00057D7B-1D09-467F-A15B-DDF2C3D53842}"/>
    <dgm:cxn modelId="{D41ADEBB-5641-4835-BB76-9A1059095121}" type="presOf" srcId="{3238C94C-C9F5-41EF-A653-23B7E9ED8BB5}" destId="{4850B326-C0E1-4034-B8AE-0047EA1F762B}" srcOrd="0" destOrd="0" presId="urn:microsoft.com/office/officeart/2008/layout/AlternatingHexagons"/>
    <dgm:cxn modelId="{9EA7C3C8-7272-4F9D-91C6-A1AAE22B243D}" type="presOf" srcId="{D7247F92-6D14-49D6-8EE7-B8D53F30C4F4}" destId="{B7FDA9D3-9A43-465A-A77E-EBEF75BE4161}" srcOrd="0" destOrd="0" presId="urn:microsoft.com/office/officeart/2008/layout/AlternatingHexagons"/>
    <dgm:cxn modelId="{72AC89D5-DF20-47B7-BE18-E6A5E1D5089B}" type="presOf" srcId="{EC67F58F-2D73-4A48-AD71-A1961E1B08BA}" destId="{629ED2DF-8819-48D7-B84F-1E7B4EB2B873}" srcOrd="0" destOrd="0" presId="urn:microsoft.com/office/officeart/2008/layout/AlternatingHexagons"/>
    <dgm:cxn modelId="{296C0DD8-9015-4D27-895E-90857B0B556F}" srcId="{687A0FD9-0D0F-4D52-8CF0-9D03337A644E}" destId="{D7247F92-6D14-49D6-8EE7-B8D53F30C4F4}" srcOrd="4" destOrd="0" parTransId="{47D492FC-1E83-4688-871E-094CBC7F1D2D}" sibTransId="{FA7727EE-B313-481D-8613-2740C6C8DCA2}"/>
    <dgm:cxn modelId="{DC4BEDE2-6658-4A0E-B801-FE2F1D06A3F5}" srcId="{687A0FD9-0D0F-4D52-8CF0-9D03337A644E}" destId="{8F1B6A38-93BB-4051-B595-4A58BEB1BA6B}" srcOrd="2" destOrd="0" parTransId="{4997EEB7-F3E0-4D29-B979-246769BDACA9}" sibTransId="{2F643D55-0BBF-4805-BF18-3CF3269EA5AB}"/>
    <dgm:cxn modelId="{795421E6-8922-4168-A78C-FFE8E408E94D}" srcId="{687A0FD9-0D0F-4D52-8CF0-9D03337A644E}" destId="{BE9C6DF9-DC8C-4860-9D75-F54B8C23FE86}" srcOrd="3" destOrd="0" parTransId="{724F40B0-FB08-4149-A414-49036421D764}" sibTransId="{7F20559A-A096-4B2D-950B-6F902EE2AB2A}"/>
    <dgm:cxn modelId="{D1EA0AF1-AAC9-46FC-A822-F63B501A8B40}" srcId="{687A0FD9-0D0F-4D52-8CF0-9D03337A644E}" destId="{EC67F58F-2D73-4A48-AD71-A1961E1B08BA}" srcOrd="0" destOrd="0" parTransId="{BF0367BA-6816-412E-BE3B-2B766B40A3C6}" sibTransId="{3238C94C-C9F5-41EF-A653-23B7E9ED8BB5}"/>
    <dgm:cxn modelId="{95C6ACF3-A892-445E-9E1E-4F74BCE7FAE4}" srcId="{D7247F92-6D14-49D6-8EE7-B8D53F30C4F4}" destId="{765FF1E3-4346-46EB-B066-EE73193FCF83}" srcOrd="0" destOrd="0" parTransId="{03A30B6E-E439-444C-B520-0618A8EC5D11}" sibTransId="{8BC57FEE-D916-4AA1-95CA-3E927F696A20}"/>
    <dgm:cxn modelId="{262E56F4-2CCA-4951-9340-4A8645B455A5}" srcId="{EC67F58F-2D73-4A48-AD71-A1961E1B08BA}" destId="{438EE68E-AE52-459D-9E74-8D90F1AE5BEC}" srcOrd="0" destOrd="0" parTransId="{643E7FA7-D289-4D8E-A671-3FB34D34D31E}" sibTransId="{3CDBC158-6191-48D3-BB70-839122940FB0}"/>
    <dgm:cxn modelId="{35687FF6-7C3D-42FE-B76C-FD5B86C26F75}" type="presOf" srcId="{765FF1E3-4346-46EB-B066-EE73193FCF83}" destId="{9F91DCBF-1C85-4948-A695-FB161E3E9C69}" srcOrd="0" destOrd="0" presId="urn:microsoft.com/office/officeart/2008/layout/AlternatingHexagons"/>
    <dgm:cxn modelId="{0D7EC7EB-36F4-4D51-96C1-2F00F963EFDA}" type="presParOf" srcId="{882A2788-2041-496F-9A76-A66D91C7D1AC}" destId="{5CFD1F9E-7B6E-4D27-842B-61F635074B76}" srcOrd="0" destOrd="0" presId="urn:microsoft.com/office/officeart/2008/layout/AlternatingHexagons"/>
    <dgm:cxn modelId="{883D0B2D-82E0-416F-888D-7126D614D01A}" type="presParOf" srcId="{5CFD1F9E-7B6E-4D27-842B-61F635074B76}" destId="{629ED2DF-8819-48D7-B84F-1E7B4EB2B873}" srcOrd="0" destOrd="0" presId="urn:microsoft.com/office/officeart/2008/layout/AlternatingHexagons"/>
    <dgm:cxn modelId="{0096FB18-2083-41D2-A7FE-AB055C07C2C7}" type="presParOf" srcId="{5CFD1F9E-7B6E-4D27-842B-61F635074B76}" destId="{DCE2F94E-A07C-4D6C-8233-D2EB9FC429E9}" srcOrd="1" destOrd="0" presId="urn:microsoft.com/office/officeart/2008/layout/AlternatingHexagons"/>
    <dgm:cxn modelId="{BA7431D2-C1FA-423E-BCEF-6DDDE3B7DF3C}" type="presParOf" srcId="{5CFD1F9E-7B6E-4D27-842B-61F635074B76}" destId="{1A6F8976-CA2F-480D-B362-44BDFEE1038A}" srcOrd="2" destOrd="0" presId="urn:microsoft.com/office/officeart/2008/layout/AlternatingHexagons"/>
    <dgm:cxn modelId="{E05C9832-0006-40A2-A567-F0BD255B3D82}" type="presParOf" srcId="{5CFD1F9E-7B6E-4D27-842B-61F635074B76}" destId="{696DA32C-3836-41EA-8B4B-9EB0EC959321}" srcOrd="3" destOrd="0" presId="urn:microsoft.com/office/officeart/2008/layout/AlternatingHexagons"/>
    <dgm:cxn modelId="{E3E7115A-29DC-49DF-BC98-5AF85BFF8770}" type="presParOf" srcId="{5CFD1F9E-7B6E-4D27-842B-61F635074B76}" destId="{4850B326-C0E1-4034-B8AE-0047EA1F762B}" srcOrd="4" destOrd="0" presId="urn:microsoft.com/office/officeart/2008/layout/AlternatingHexagons"/>
    <dgm:cxn modelId="{3F63379A-BE9E-4944-B3EB-BDE06DBCEA5F}" type="presParOf" srcId="{882A2788-2041-496F-9A76-A66D91C7D1AC}" destId="{44B4AE31-D833-4FDF-BAD6-FE338B3465FC}" srcOrd="1" destOrd="0" presId="urn:microsoft.com/office/officeart/2008/layout/AlternatingHexagons"/>
    <dgm:cxn modelId="{54E8489F-6FA6-4042-8CF8-1A42E6F3C978}" type="presParOf" srcId="{882A2788-2041-496F-9A76-A66D91C7D1AC}" destId="{F1EBC20C-A03B-4FDE-88BE-0AD50B11FAC7}" srcOrd="2" destOrd="0" presId="urn:microsoft.com/office/officeart/2008/layout/AlternatingHexagons"/>
    <dgm:cxn modelId="{CCB24430-6B8D-4A73-A72D-1896B4A1D75F}" type="presParOf" srcId="{F1EBC20C-A03B-4FDE-88BE-0AD50B11FAC7}" destId="{A9FCE3C4-0107-433F-ADEB-E3B113716EE0}" srcOrd="0" destOrd="0" presId="urn:microsoft.com/office/officeart/2008/layout/AlternatingHexagons"/>
    <dgm:cxn modelId="{BE823FFC-A3D8-414D-86F9-6CB5A828143F}" type="presParOf" srcId="{F1EBC20C-A03B-4FDE-88BE-0AD50B11FAC7}" destId="{C2A81B2F-6996-47EC-BA56-DF397A0BF036}" srcOrd="1" destOrd="0" presId="urn:microsoft.com/office/officeart/2008/layout/AlternatingHexagons"/>
    <dgm:cxn modelId="{C64FAC16-DD55-48DC-A3B0-56AF9085ED96}" type="presParOf" srcId="{F1EBC20C-A03B-4FDE-88BE-0AD50B11FAC7}" destId="{5B7B3CED-E0A4-4AF9-AE36-6A180041EF5E}" srcOrd="2" destOrd="0" presId="urn:microsoft.com/office/officeart/2008/layout/AlternatingHexagons"/>
    <dgm:cxn modelId="{B086F281-B8F4-4368-B857-C1D8FD0A416D}" type="presParOf" srcId="{F1EBC20C-A03B-4FDE-88BE-0AD50B11FAC7}" destId="{8A187645-2374-48C5-BD59-3E6BB97BB3C3}" srcOrd="3" destOrd="0" presId="urn:microsoft.com/office/officeart/2008/layout/AlternatingHexagons"/>
    <dgm:cxn modelId="{6D28A174-8E3A-4F3E-A0F0-7DE504233014}" type="presParOf" srcId="{F1EBC20C-A03B-4FDE-88BE-0AD50B11FAC7}" destId="{53076474-A6D6-4592-9D6C-88E21A12FD61}" srcOrd="4" destOrd="0" presId="urn:microsoft.com/office/officeart/2008/layout/AlternatingHexagons"/>
    <dgm:cxn modelId="{6B4C93CC-147F-4E1A-B4C9-04AB6E951A84}" type="presParOf" srcId="{882A2788-2041-496F-9A76-A66D91C7D1AC}" destId="{17920A61-991F-4916-B20D-144C94A59130}" srcOrd="3" destOrd="0" presId="urn:microsoft.com/office/officeart/2008/layout/AlternatingHexagons"/>
    <dgm:cxn modelId="{F240CE20-59E0-46D9-AC42-061D92F9A972}" type="presParOf" srcId="{882A2788-2041-496F-9A76-A66D91C7D1AC}" destId="{E3D99C83-FA04-46FF-A6C0-BCC4DCBA8DCD}" srcOrd="4" destOrd="0" presId="urn:microsoft.com/office/officeart/2008/layout/AlternatingHexagons"/>
    <dgm:cxn modelId="{DF2400F7-606A-4907-9179-4432589777E0}" type="presParOf" srcId="{E3D99C83-FA04-46FF-A6C0-BCC4DCBA8DCD}" destId="{305C31C5-D00E-4DC6-B6D0-53B30D30C20A}" srcOrd="0" destOrd="0" presId="urn:microsoft.com/office/officeart/2008/layout/AlternatingHexagons"/>
    <dgm:cxn modelId="{6FA84393-16E8-46BF-B0C5-8223D856F655}" type="presParOf" srcId="{E3D99C83-FA04-46FF-A6C0-BCC4DCBA8DCD}" destId="{C0AFFB00-A640-4193-B419-D5C566A7CE3A}" srcOrd="1" destOrd="0" presId="urn:microsoft.com/office/officeart/2008/layout/AlternatingHexagons"/>
    <dgm:cxn modelId="{E7AF4C1C-5417-44FB-B4F9-6741640779A8}" type="presParOf" srcId="{E3D99C83-FA04-46FF-A6C0-BCC4DCBA8DCD}" destId="{AD6F4D3E-7DC2-45F1-9588-D34CD30AC9CE}" srcOrd="2" destOrd="0" presId="urn:microsoft.com/office/officeart/2008/layout/AlternatingHexagons"/>
    <dgm:cxn modelId="{B02C4B38-2DFE-406D-8DAE-105BBDCFE79D}" type="presParOf" srcId="{E3D99C83-FA04-46FF-A6C0-BCC4DCBA8DCD}" destId="{E7D43B5E-165E-4D73-B490-CCDE7C7EE800}" srcOrd="3" destOrd="0" presId="urn:microsoft.com/office/officeart/2008/layout/AlternatingHexagons"/>
    <dgm:cxn modelId="{A409D2A9-89FC-498C-81EA-AD5FCA76DE69}" type="presParOf" srcId="{E3D99C83-FA04-46FF-A6C0-BCC4DCBA8DCD}" destId="{EE87AC0E-D61A-40D1-A0E9-D413AA6048F8}" srcOrd="4" destOrd="0" presId="urn:microsoft.com/office/officeart/2008/layout/AlternatingHexagons"/>
    <dgm:cxn modelId="{AEEF2F66-C6FA-4C31-9FF6-F0714D6DD990}" type="presParOf" srcId="{882A2788-2041-496F-9A76-A66D91C7D1AC}" destId="{8353F9F5-41A3-4BD3-94C9-9914C262A0BC}" srcOrd="5" destOrd="0" presId="urn:microsoft.com/office/officeart/2008/layout/AlternatingHexagons"/>
    <dgm:cxn modelId="{CC05F177-4674-4461-BFC7-FDCEE28636A1}" type="presParOf" srcId="{882A2788-2041-496F-9A76-A66D91C7D1AC}" destId="{4812D61B-62FC-4A32-B767-EE18642266F6}" srcOrd="6" destOrd="0" presId="urn:microsoft.com/office/officeart/2008/layout/AlternatingHexagons"/>
    <dgm:cxn modelId="{C8DF7346-F557-42E4-B61E-3D95F2257A12}" type="presParOf" srcId="{4812D61B-62FC-4A32-B767-EE18642266F6}" destId="{D9811ADC-3D55-475D-84BC-7D0597C7E21B}" srcOrd="0" destOrd="0" presId="urn:microsoft.com/office/officeart/2008/layout/AlternatingHexagons"/>
    <dgm:cxn modelId="{ADC08C2A-2605-4ACA-BAD0-F866A990B0BA}" type="presParOf" srcId="{4812D61B-62FC-4A32-B767-EE18642266F6}" destId="{36B563F3-F1FA-4BBD-8276-564CF7B012F6}" srcOrd="1" destOrd="0" presId="urn:microsoft.com/office/officeart/2008/layout/AlternatingHexagons"/>
    <dgm:cxn modelId="{F2D81729-15E4-4808-9CC6-D8D7B54BB30F}" type="presParOf" srcId="{4812D61B-62FC-4A32-B767-EE18642266F6}" destId="{E0F8A48E-1821-469C-B1F9-47280AC92FAD}" srcOrd="2" destOrd="0" presId="urn:microsoft.com/office/officeart/2008/layout/AlternatingHexagons"/>
    <dgm:cxn modelId="{A74BFED2-B37D-44F3-8346-5A8DB931E825}" type="presParOf" srcId="{4812D61B-62FC-4A32-B767-EE18642266F6}" destId="{81C7680E-8D66-4B12-850C-08D3FDC91606}" srcOrd="3" destOrd="0" presId="urn:microsoft.com/office/officeart/2008/layout/AlternatingHexagons"/>
    <dgm:cxn modelId="{7FBAA321-55CA-4C7B-B1A6-3CDBD92E7933}" type="presParOf" srcId="{4812D61B-62FC-4A32-B767-EE18642266F6}" destId="{B8A1A35B-89A1-4A9D-A684-53A551FD2D98}" srcOrd="4" destOrd="0" presId="urn:microsoft.com/office/officeart/2008/layout/AlternatingHexagons"/>
    <dgm:cxn modelId="{5DEE5767-C6A5-4ABA-ACDE-9E2CD939D09F}" type="presParOf" srcId="{882A2788-2041-496F-9A76-A66D91C7D1AC}" destId="{5D560C68-FCFE-45D5-88D6-740ABEF406C6}" srcOrd="7" destOrd="0" presId="urn:microsoft.com/office/officeart/2008/layout/AlternatingHexagons"/>
    <dgm:cxn modelId="{089FB5DF-F905-40B7-B88B-4D5E3E8C9E3D}" type="presParOf" srcId="{882A2788-2041-496F-9A76-A66D91C7D1AC}" destId="{90279026-F4CE-435F-9AFE-C3742CBD30BE}" srcOrd="8" destOrd="0" presId="urn:microsoft.com/office/officeart/2008/layout/AlternatingHexagons"/>
    <dgm:cxn modelId="{9FDD81DB-3D6A-401B-8D2C-FF095CCBDED7}" type="presParOf" srcId="{90279026-F4CE-435F-9AFE-C3742CBD30BE}" destId="{B7FDA9D3-9A43-465A-A77E-EBEF75BE4161}" srcOrd="0" destOrd="0" presId="urn:microsoft.com/office/officeart/2008/layout/AlternatingHexagons"/>
    <dgm:cxn modelId="{358F9BE7-44C2-4C40-8535-8604A632995A}" type="presParOf" srcId="{90279026-F4CE-435F-9AFE-C3742CBD30BE}" destId="{9F91DCBF-1C85-4948-A695-FB161E3E9C69}" srcOrd="1" destOrd="0" presId="urn:microsoft.com/office/officeart/2008/layout/AlternatingHexagons"/>
    <dgm:cxn modelId="{CE5B9EFE-3524-46C9-A5A2-A08546F7A6FD}" type="presParOf" srcId="{90279026-F4CE-435F-9AFE-C3742CBD30BE}" destId="{101C1A1A-0BB0-41AF-A83F-1DB65D7C16B5}" srcOrd="2" destOrd="0" presId="urn:microsoft.com/office/officeart/2008/layout/AlternatingHexagons"/>
    <dgm:cxn modelId="{D2917AB8-A5DC-45E8-B886-837E42F35FAF}" type="presParOf" srcId="{90279026-F4CE-435F-9AFE-C3742CBD30BE}" destId="{D157D99E-76CC-49EF-974E-CBA1327344B0}" srcOrd="3" destOrd="0" presId="urn:microsoft.com/office/officeart/2008/layout/AlternatingHexagons"/>
    <dgm:cxn modelId="{75EE3531-E19B-4970-B5F2-C81CC74C7829}" type="presParOf" srcId="{90279026-F4CE-435F-9AFE-C3742CBD30BE}" destId="{52354F29-F16B-445B-952D-E2407E363903}" srcOrd="4" destOrd="0" presId="urn:microsoft.com/office/officeart/2008/layout/AlternatingHexagons"/>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AB64B-44B1-4130-BDC9-261A89F827B6}" type="doc">
      <dgm:prSet loTypeId="urn:microsoft.com/office/officeart/2011/layout/HexagonRadial" loCatId="officeonline" qsTypeId="urn:microsoft.com/office/officeart/2005/8/quickstyle/simple1" qsCatId="simple" csTypeId="urn:microsoft.com/office/officeart/2005/8/colors/accent6_2" csCatId="accent6" phldr="1"/>
      <dgm:spPr/>
      <dgm:t>
        <a:bodyPr/>
        <a:lstStyle/>
        <a:p>
          <a:endParaRPr lang="en-GB"/>
        </a:p>
      </dgm:t>
    </dgm:pt>
    <dgm:pt modelId="{D3D31B07-49A9-4F26-B198-A45FAA468F43}">
      <dgm:prSet phldrT="[Text]"/>
      <dgm:spPr>
        <a:solidFill>
          <a:srgbClr val="3B3B3B"/>
        </a:solidFill>
        <a:ln>
          <a:solidFill>
            <a:srgbClr val="3B3B3B"/>
          </a:solidFill>
        </a:ln>
        <a:effectLst>
          <a:outerShdw blurRad="50800" dist="38100" dir="2700000" algn="tl" rotWithShape="0">
            <a:prstClr val="black">
              <a:alpha val="40000"/>
            </a:prstClr>
          </a:outerShdw>
        </a:effectLst>
      </dgm:spPr>
      <dgm:t>
        <a:bodyPr/>
        <a:lstStyle/>
        <a:p>
          <a:r>
            <a:rPr lang="en-GB" dirty="0"/>
            <a:t>Challenges</a:t>
          </a:r>
        </a:p>
      </dgm:t>
    </dgm:pt>
    <dgm:pt modelId="{D2406F94-EB7A-486C-A266-0420BE36C59A}" type="parTrans" cxnId="{A6F95691-83F2-4139-A9F7-14DC65AE7158}">
      <dgm:prSet/>
      <dgm:spPr/>
      <dgm:t>
        <a:bodyPr/>
        <a:lstStyle/>
        <a:p>
          <a:endParaRPr lang="en-GB"/>
        </a:p>
      </dgm:t>
    </dgm:pt>
    <dgm:pt modelId="{901167AF-2844-4577-A0C0-359150CCE028}" type="sibTrans" cxnId="{A6F95691-83F2-4139-A9F7-14DC65AE7158}">
      <dgm:prSet/>
      <dgm:spPr/>
      <dgm:t>
        <a:bodyPr/>
        <a:lstStyle/>
        <a:p>
          <a:endParaRPr lang="en-GB"/>
        </a:p>
      </dgm:t>
    </dgm:pt>
    <dgm:pt modelId="{6834CCBF-3578-44D8-B149-16B064FF77B9}">
      <dgm:prSet phldrT="[Text]"/>
      <dgm:spPr>
        <a:solidFill>
          <a:srgbClr val="70AD47"/>
        </a:solidFill>
        <a:ln>
          <a:solidFill>
            <a:srgbClr val="70AD47"/>
          </a:solidFill>
        </a:ln>
        <a:effectLst>
          <a:outerShdw blurRad="50800" dist="38100" dir="2700000" algn="tl" rotWithShape="0">
            <a:prstClr val="black">
              <a:alpha val="40000"/>
            </a:prstClr>
          </a:outerShdw>
        </a:effectLst>
      </dgm:spPr>
      <dgm:t>
        <a:bodyPr/>
        <a:lstStyle/>
        <a:p>
          <a:r>
            <a:rPr lang="en-GB" dirty="0"/>
            <a:t>High Operating Costs</a:t>
          </a:r>
        </a:p>
      </dgm:t>
    </dgm:pt>
    <dgm:pt modelId="{6DAF115E-62F9-4C29-A52E-C215E7122FAA}" type="parTrans" cxnId="{F82C0793-46AD-488B-9740-3934DABA67CE}">
      <dgm:prSet/>
      <dgm:spPr/>
      <dgm:t>
        <a:bodyPr/>
        <a:lstStyle/>
        <a:p>
          <a:endParaRPr lang="en-GB"/>
        </a:p>
      </dgm:t>
    </dgm:pt>
    <dgm:pt modelId="{81867096-8133-4D61-A50C-ECE85CDEA9F7}" type="sibTrans" cxnId="{F82C0793-46AD-488B-9740-3934DABA67CE}">
      <dgm:prSet/>
      <dgm:spPr>
        <a:solidFill>
          <a:srgbClr val="B2D234"/>
        </a:solidFill>
      </dgm:spPr>
      <dgm:t>
        <a:bodyPr/>
        <a:lstStyle/>
        <a:p>
          <a:endParaRPr lang="en-GB"/>
        </a:p>
      </dgm:t>
    </dgm:pt>
    <dgm:pt modelId="{418A5D7B-B939-46A0-B1BF-A6D91CF03E84}">
      <dgm:prSet phldrT="[Text]"/>
      <dgm:spPr>
        <a:solidFill>
          <a:srgbClr val="70AD47"/>
        </a:solidFill>
        <a:ln>
          <a:solidFill>
            <a:srgbClr val="70AD47"/>
          </a:solidFill>
        </a:ln>
        <a:effectLst>
          <a:outerShdw blurRad="50800" dist="38100" dir="2700000" algn="tl" rotWithShape="0">
            <a:prstClr val="black">
              <a:alpha val="40000"/>
            </a:prstClr>
          </a:outerShdw>
        </a:effectLst>
      </dgm:spPr>
      <dgm:t>
        <a:bodyPr/>
        <a:lstStyle/>
        <a:p>
          <a:r>
            <a:rPr lang="en-GB" dirty="0"/>
            <a:t>Inefficiencies</a:t>
          </a:r>
        </a:p>
      </dgm:t>
    </dgm:pt>
    <dgm:pt modelId="{4B697D72-417F-4169-9D0F-EB79C00A5BBC}" type="parTrans" cxnId="{B332CE66-C976-490D-84F5-BAAA8EEF4D5A}">
      <dgm:prSet/>
      <dgm:spPr/>
      <dgm:t>
        <a:bodyPr/>
        <a:lstStyle/>
        <a:p>
          <a:endParaRPr lang="en-GB"/>
        </a:p>
      </dgm:t>
    </dgm:pt>
    <dgm:pt modelId="{E5224EBA-4B8F-4A32-8367-C25232E9A591}" type="sibTrans" cxnId="{B332CE66-C976-490D-84F5-BAAA8EEF4D5A}">
      <dgm:prSet/>
      <dgm:spPr>
        <a:solidFill>
          <a:srgbClr val="B2D234"/>
        </a:solidFill>
      </dgm:spPr>
      <dgm:t>
        <a:bodyPr/>
        <a:lstStyle/>
        <a:p>
          <a:endParaRPr lang="en-GB"/>
        </a:p>
      </dgm:t>
    </dgm:pt>
    <dgm:pt modelId="{1B31F6C0-2A75-42A4-A22A-C206F81DAE6F}">
      <dgm:prSet phldrT="[Text]"/>
      <dgm:spPr>
        <a:solidFill>
          <a:srgbClr val="70AD47"/>
        </a:solidFill>
        <a:ln>
          <a:solidFill>
            <a:srgbClr val="70AD47"/>
          </a:solidFill>
        </a:ln>
        <a:effectLst>
          <a:outerShdw blurRad="50800" dist="38100" dir="2700000" algn="tl" rotWithShape="0">
            <a:prstClr val="black">
              <a:alpha val="40000"/>
            </a:prstClr>
          </a:outerShdw>
        </a:effectLst>
      </dgm:spPr>
      <dgm:t>
        <a:bodyPr/>
        <a:lstStyle/>
        <a:p>
          <a:r>
            <a:rPr lang="en-GB" dirty="0"/>
            <a:t>Risk of Fraud</a:t>
          </a:r>
        </a:p>
      </dgm:t>
    </dgm:pt>
    <dgm:pt modelId="{FB835244-BF99-4708-9087-246A8C2C747B}" type="parTrans" cxnId="{CF051181-489A-4481-920C-96CAAE4BA7F5}">
      <dgm:prSet/>
      <dgm:spPr/>
      <dgm:t>
        <a:bodyPr/>
        <a:lstStyle/>
        <a:p>
          <a:endParaRPr lang="en-GB"/>
        </a:p>
      </dgm:t>
    </dgm:pt>
    <dgm:pt modelId="{FF4827EB-A625-4BBF-868F-6EFEACE40CD1}" type="sibTrans" cxnId="{CF051181-489A-4481-920C-96CAAE4BA7F5}">
      <dgm:prSet/>
      <dgm:spPr>
        <a:solidFill>
          <a:srgbClr val="B2D234"/>
        </a:solidFill>
      </dgm:spPr>
      <dgm:t>
        <a:bodyPr/>
        <a:lstStyle/>
        <a:p>
          <a:endParaRPr lang="en-GB"/>
        </a:p>
      </dgm:t>
    </dgm:pt>
    <dgm:pt modelId="{44410DAF-BAC5-4D7A-9A3C-87D152DBDD83}">
      <dgm:prSet phldrT="[Text]"/>
      <dgm:spPr>
        <a:solidFill>
          <a:srgbClr val="70AD47"/>
        </a:solidFill>
        <a:ln>
          <a:solidFill>
            <a:srgbClr val="70AD47"/>
          </a:solidFill>
        </a:ln>
        <a:effectLst>
          <a:outerShdw blurRad="50800" dist="38100" dir="2700000" algn="tl" rotWithShape="0">
            <a:prstClr val="black">
              <a:alpha val="40000"/>
            </a:prstClr>
          </a:outerShdw>
        </a:effectLst>
      </dgm:spPr>
      <dgm:t>
        <a:bodyPr/>
        <a:lstStyle/>
        <a:p>
          <a:r>
            <a:rPr lang="en-GB" dirty="0"/>
            <a:t>Low Sales Volumes</a:t>
          </a:r>
        </a:p>
      </dgm:t>
    </dgm:pt>
    <dgm:pt modelId="{A038CC36-2439-49FA-A663-590BF01DB9FA}" type="parTrans" cxnId="{1E797085-4011-47D9-90DD-66279139FA24}">
      <dgm:prSet/>
      <dgm:spPr/>
      <dgm:t>
        <a:bodyPr/>
        <a:lstStyle/>
        <a:p>
          <a:endParaRPr lang="en-GB"/>
        </a:p>
      </dgm:t>
    </dgm:pt>
    <dgm:pt modelId="{87413F59-7789-4E33-A27B-4068A8D58D3A}" type="sibTrans" cxnId="{1E797085-4011-47D9-90DD-66279139FA24}">
      <dgm:prSet/>
      <dgm:spPr>
        <a:solidFill>
          <a:srgbClr val="B2D234"/>
        </a:solidFill>
      </dgm:spPr>
      <dgm:t>
        <a:bodyPr/>
        <a:lstStyle/>
        <a:p>
          <a:endParaRPr lang="en-GB"/>
        </a:p>
      </dgm:t>
    </dgm:pt>
    <dgm:pt modelId="{D881AB34-8972-4A36-9EFF-E55206DA6309}" type="pres">
      <dgm:prSet presAssocID="{EB4AB64B-44B1-4130-BDC9-261A89F827B6}" presName="Name0" presStyleCnt="0">
        <dgm:presLayoutVars>
          <dgm:chMax val="1"/>
          <dgm:chPref val="1"/>
          <dgm:dir/>
          <dgm:animOne val="branch"/>
          <dgm:animLvl val="lvl"/>
        </dgm:presLayoutVars>
      </dgm:prSet>
      <dgm:spPr/>
    </dgm:pt>
    <dgm:pt modelId="{44E0CF87-50F8-478F-A2D0-57627A16BD05}" type="pres">
      <dgm:prSet presAssocID="{D3D31B07-49A9-4F26-B198-A45FAA468F43}" presName="Parent" presStyleLbl="node0" presStyleIdx="0" presStyleCnt="1">
        <dgm:presLayoutVars>
          <dgm:chMax val="6"/>
          <dgm:chPref val="6"/>
        </dgm:presLayoutVars>
      </dgm:prSet>
      <dgm:spPr/>
    </dgm:pt>
    <dgm:pt modelId="{7C021670-15C2-44FE-B702-90E82475132D}" type="pres">
      <dgm:prSet presAssocID="{6834CCBF-3578-44D8-B149-16B064FF77B9}" presName="Accent1" presStyleCnt="0"/>
      <dgm:spPr/>
    </dgm:pt>
    <dgm:pt modelId="{B5BD9498-49F5-49E3-8BC3-ECD902052480}" type="pres">
      <dgm:prSet presAssocID="{6834CCBF-3578-44D8-B149-16B064FF77B9}" presName="Accent" presStyleLbl="bgShp" presStyleIdx="0" presStyleCnt="4"/>
      <dgm:spPr/>
    </dgm:pt>
    <dgm:pt modelId="{A97B70D8-7DD4-4A9C-BF18-D34E4130DCB6}" type="pres">
      <dgm:prSet presAssocID="{6834CCBF-3578-44D8-B149-16B064FF77B9}" presName="Child1" presStyleLbl="node1" presStyleIdx="0" presStyleCnt="4">
        <dgm:presLayoutVars>
          <dgm:chMax val="0"/>
          <dgm:chPref val="0"/>
          <dgm:bulletEnabled val="1"/>
        </dgm:presLayoutVars>
      </dgm:prSet>
      <dgm:spPr/>
    </dgm:pt>
    <dgm:pt modelId="{ABD8BB1D-1260-4D7F-8F4D-789840117A1A}" type="pres">
      <dgm:prSet presAssocID="{418A5D7B-B939-46A0-B1BF-A6D91CF03E84}" presName="Accent2" presStyleCnt="0"/>
      <dgm:spPr/>
    </dgm:pt>
    <dgm:pt modelId="{3B7A68ED-1200-4B60-BFF1-94C85EDE8272}" type="pres">
      <dgm:prSet presAssocID="{418A5D7B-B939-46A0-B1BF-A6D91CF03E84}" presName="Accent" presStyleLbl="bgShp" presStyleIdx="1" presStyleCnt="4"/>
      <dgm:spPr>
        <a:solidFill>
          <a:srgbClr val="B2D234"/>
        </a:solidFill>
        <a:effectLst>
          <a:outerShdw blurRad="50800" dist="38100" dir="2700000" algn="tl" rotWithShape="0">
            <a:prstClr val="black">
              <a:alpha val="40000"/>
            </a:prstClr>
          </a:outerShdw>
        </a:effectLst>
      </dgm:spPr>
    </dgm:pt>
    <dgm:pt modelId="{B631727F-633D-4EEC-A86A-FACB4C6E870C}" type="pres">
      <dgm:prSet presAssocID="{418A5D7B-B939-46A0-B1BF-A6D91CF03E84}" presName="Child2" presStyleLbl="node1" presStyleIdx="1" presStyleCnt="4">
        <dgm:presLayoutVars>
          <dgm:chMax val="0"/>
          <dgm:chPref val="0"/>
          <dgm:bulletEnabled val="1"/>
        </dgm:presLayoutVars>
      </dgm:prSet>
      <dgm:spPr/>
    </dgm:pt>
    <dgm:pt modelId="{9D194FEB-AEEE-45BB-B3D0-E20B530D0BF3}" type="pres">
      <dgm:prSet presAssocID="{1B31F6C0-2A75-42A4-A22A-C206F81DAE6F}" presName="Accent3" presStyleCnt="0"/>
      <dgm:spPr/>
    </dgm:pt>
    <dgm:pt modelId="{D256D47C-4CEC-4A09-89B6-BB99F78639A0}" type="pres">
      <dgm:prSet presAssocID="{1B31F6C0-2A75-42A4-A22A-C206F81DAE6F}" presName="Accent" presStyleLbl="bgShp" presStyleIdx="2" presStyleCnt="4"/>
      <dgm:spPr>
        <a:solidFill>
          <a:srgbClr val="B2D234"/>
        </a:solidFill>
        <a:effectLst>
          <a:outerShdw blurRad="50800" dist="38100" dir="2700000" algn="tl" rotWithShape="0">
            <a:prstClr val="black">
              <a:alpha val="40000"/>
            </a:prstClr>
          </a:outerShdw>
        </a:effectLst>
      </dgm:spPr>
    </dgm:pt>
    <dgm:pt modelId="{C6DAAC23-9088-4193-87A3-7016893F4731}" type="pres">
      <dgm:prSet presAssocID="{1B31F6C0-2A75-42A4-A22A-C206F81DAE6F}" presName="Child3" presStyleLbl="node1" presStyleIdx="2" presStyleCnt="4">
        <dgm:presLayoutVars>
          <dgm:chMax val="0"/>
          <dgm:chPref val="0"/>
          <dgm:bulletEnabled val="1"/>
        </dgm:presLayoutVars>
      </dgm:prSet>
      <dgm:spPr/>
    </dgm:pt>
    <dgm:pt modelId="{660639C0-4CC9-4B7D-863E-616D2A5D13A4}" type="pres">
      <dgm:prSet presAssocID="{44410DAF-BAC5-4D7A-9A3C-87D152DBDD83}" presName="Accent4" presStyleCnt="0"/>
      <dgm:spPr/>
    </dgm:pt>
    <dgm:pt modelId="{72A723B7-10AD-455F-993D-0C7C4F160C92}" type="pres">
      <dgm:prSet presAssocID="{44410DAF-BAC5-4D7A-9A3C-87D152DBDD83}" presName="Accent" presStyleLbl="bgShp" presStyleIdx="3" presStyleCnt="4"/>
      <dgm:spPr>
        <a:solidFill>
          <a:srgbClr val="B2D234"/>
        </a:solidFill>
        <a:effectLst>
          <a:outerShdw blurRad="50800" dist="38100" dir="2700000" algn="tl" rotWithShape="0">
            <a:prstClr val="black">
              <a:alpha val="40000"/>
            </a:prstClr>
          </a:outerShdw>
        </a:effectLst>
      </dgm:spPr>
    </dgm:pt>
    <dgm:pt modelId="{CEF3CE04-1C1D-4EF8-B716-0C96BED3D116}" type="pres">
      <dgm:prSet presAssocID="{44410DAF-BAC5-4D7A-9A3C-87D152DBDD83}" presName="Child4" presStyleLbl="node1" presStyleIdx="3" presStyleCnt="4">
        <dgm:presLayoutVars>
          <dgm:chMax val="0"/>
          <dgm:chPref val="0"/>
          <dgm:bulletEnabled val="1"/>
        </dgm:presLayoutVars>
      </dgm:prSet>
      <dgm:spPr/>
    </dgm:pt>
  </dgm:ptLst>
  <dgm:cxnLst>
    <dgm:cxn modelId="{B37F7505-3589-4D8C-8D85-F9307609794D}" type="presOf" srcId="{418A5D7B-B939-46A0-B1BF-A6D91CF03E84}" destId="{B631727F-633D-4EEC-A86A-FACB4C6E870C}" srcOrd="0" destOrd="0" presId="urn:microsoft.com/office/officeart/2011/layout/HexagonRadial"/>
    <dgm:cxn modelId="{28BA0A20-FFF1-4CE7-81D0-0E9E8409842A}" type="presOf" srcId="{6834CCBF-3578-44D8-B149-16B064FF77B9}" destId="{A97B70D8-7DD4-4A9C-BF18-D34E4130DCB6}" srcOrd="0" destOrd="0" presId="urn:microsoft.com/office/officeart/2011/layout/HexagonRadial"/>
    <dgm:cxn modelId="{B332CE66-C976-490D-84F5-BAAA8EEF4D5A}" srcId="{D3D31B07-49A9-4F26-B198-A45FAA468F43}" destId="{418A5D7B-B939-46A0-B1BF-A6D91CF03E84}" srcOrd="1" destOrd="0" parTransId="{4B697D72-417F-4169-9D0F-EB79C00A5BBC}" sibTransId="{E5224EBA-4B8F-4A32-8367-C25232E9A591}"/>
    <dgm:cxn modelId="{F5F55255-5B91-4946-9648-F4AE03D5435D}" type="presOf" srcId="{D3D31B07-49A9-4F26-B198-A45FAA468F43}" destId="{44E0CF87-50F8-478F-A2D0-57627A16BD05}" srcOrd="0" destOrd="0" presId="urn:microsoft.com/office/officeart/2011/layout/HexagonRadial"/>
    <dgm:cxn modelId="{CF051181-489A-4481-920C-96CAAE4BA7F5}" srcId="{D3D31B07-49A9-4F26-B198-A45FAA468F43}" destId="{1B31F6C0-2A75-42A4-A22A-C206F81DAE6F}" srcOrd="2" destOrd="0" parTransId="{FB835244-BF99-4708-9087-246A8C2C747B}" sibTransId="{FF4827EB-A625-4BBF-868F-6EFEACE40CD1}"/>
    <dgm:cxn modelId="{ECA8A884-A83C-4020-A6F1-3573DED5D1ED}" type="presOf" srcId="{1B31F6C0-2A75-42A4-A22A-C206F81DAE6F}" destId="{C6DAAC23-9088-4193-87A3-7016893F4731}" srcOrd="0" destOrd="0" presId="urn:microsoft.com/office/officeart/2011/layout/HexagonRadial"/>
    <dgm:cxn modelId="{1E797085-4011-47D9-90DD-66279139FA24}" srcId="{D3D31B07-49A9-4F26-B198-A45FAA468F43}" destId="{44410DAF-BAC5-4D7A-9A3C-87D152DBDD83}" srcOrd="3" destOrd="0" parTransId="{A038CC36-2439-49FA-A663-590BF01DB9FA}" sibTransId="{87413F59-7789-4E33-A27B-4068A8D58D3A}"/>
    <dgm:cxn modelId="{A6F95691-83F2-4139-A9F7-14DC65AE7158}" srcId="{EB4AB64B-44B1-4130-BDC9-261A89F827B6}" destId="{D3D31B07-49A9-4F26-B198-A45FAA468F43}" srcOrd="0" destOrd="0" parTransId="{D2406F94-EB7A-486C-A266-0420BE36C59A}" sibTransId="{901167AF-2844-4577-A0C0-359150CCE028}"/>
    <dgm:cxn modelId="{F82C0793-46AD-488B-9740-3934DABA67CE}" srcId="{D3D31B07-49A9-4F26-B198-A45FAA468F43}" destId="{6834CCBF-3578-44D8-B149-16B064FF77B9}" srcOrd="0" destOrd="0" parTransId="{6DAF115E-62F9-4C29-A52E-C215E7122FAA}" sibTransId="{81867096-8133-4D61-A50C-ECE85CDEA9F7}"/>
    <dgm:cxn modelId="{018A76A9-7D06-48EC-9FD2-4737ED1A79F2}" type="presOf" srcId="{EB4AB64B-44B1-4130-BDC9-261A89F827B6}" destId="{D881AB34-8972-4A36-9EFF-E55206DA6309}" srcOrd="0" destOrd="0" presId="urn:microsoft.com/office/officeart/2011/layout/HexagonRadial"/>
    <dgm:cxn modelId="{F137A9C0-0065-42F5-9D18-FE89EEF7B028}" type="presOf" srcId="{44410DAF-BAC5-4D7A-9A3C-87D152DBDD83}" destId="{CEF3CE04-1C1D-4EF8-B716-0C96BED3D116}" srcOrd="0" destOrd="0" presId="urn:microsoft.com/office/officeart/2011/layout/HexagonRadial"/>
    <dgm:cxn modelId="{578140B2-AC80-4DFC-A719-10971059E012}" type="presParOf" srcId="{D881AB34-8972-4A36-9EFF-E55206DA6309}" destId="{44E0CF87-50F8-478F-A2D0-57627A16BD05}" srcOrd="0" destOrd="0" presId="urn:microsoft.com/office/officeart/2011/layout/HexagonRadial"/>
    <dgm:cxn modelId="{F5B121F2-FB69-4C68-BBBB-D6B6A08AD052}" type="presParOf" srcId="{D881AB34-8972-4A36-9EFF-E55206DA6309}" destId="{7C021670-15C2-44FE-B702-90E82475132D}" srcOrd="1" destOrd="0" presId="urn:microsoft.com/office/officeart/2011/layout/HexagonRadial"/>
    <dgm:cxn modelId="{6A0E4FE2-0E96-4F7F-A97C-8E557D5DE571}" type="presParOf" srcId="{7C021670-15C2-44FE-B702-90E82475132D}" destId="{B5BD9498-49F5-49E3-8BC3-ECD902052480}" srcOrd="0" destOrd="0" presId="urn:microsoft.com/office/officeart/2011/layout/HexagonRadial"/>
    <dgm:cxn modelId="{71E5CE31-0186-4599-8445-7B4FF99A3FB9}" type="presParOf" srcId="{D881AB34-8972-4A36-9EFF-E55206DA6309}" destId="{A97B70D8-7DD4-4A9C-BF18-D34E4130DCB6}" srcOrd="2" destOrd="0" presId="urn:microsoft.com/office/officeart/2011/layout/HexagonRadial"/>
    <dgm:cxn modelId="{57B7836A-5F2B-48A1-8941-6009CB762A4C}" type="presParOf" srcId="{D881AB34-8972-4A36-9EFF-E55206DA6309}" destId="{ABD8BB1D-1260-4D7F-8F4D-789840117A1A}" srcOrd="3" destOrd="0" presId="urn:microsoft.com/office/officeart/2011/layout/HexagonRadial"/>
    <dgm:cxn modelId="{46E6A50B-9BEA-440A-B214-10E031F2BD83}" type="presParOf" srcId="{ABD8BB1D-1260-4D7F-8F4D-789840117A1A}" destId="{3B7A68ED-1200-4B60-BFF1-94C85EDE8272}" srcOrd="0" destOrd="0" presId="urn:microsoft.com/office/officeart/2011/layout/HexagonRadial"/>
    <dgm:cxn modelId="{E2AFDE1D-A0E5-4D24-95D3-396290839AEA}" type="presParOf" srcId="{D881AB34-8972-4A36-9EFF-E55206DA6309}" destId="{B631727F-633D-4EEC-A86A-FACB4C6E870C}" srcOrd="4" destOrd="0" presId="urn:microsoft.com/office/officeart/2011/layout/HexagonRadial"/>
    <dgm:cxn modelId="{3B822832-1C9C-43B7-A4FB-6691E15D492D}" type="presParOf" srcId="{D881AB34-8972-4A36-9EFF-E55206DA6309}" destId="{9D194FEB-AEEE-45BB-B3D0-E20B530D0BF3}" srcOrd="5" destOrd="0" presId="urn:microsoft.com/office/officeart/2011/layout/HexagonRadial"/>
    <dgm:cxn modelId="{6593623D-0236-4811-8457-CF691C6FEE27}" type="presParOf" srcId="{9D194FEB-AEEE-45BB-B3D0-E20B530D0BF3}" destId="{D256D47C-4CEC-4A09-89B6-BB99F78639A0}" srcOrd="0" destOrd="0" presId="urn:microsoft.com/office/officeart/2011/layout/HexagonRadial"/>
    <dgm:cxn modelId="{B6052C0F-7369-45DC-9944-0ABA3E82B0B5}" type="presParOf" srcId="{D881AB34-8972-4A36-9EFF-E55206DA6309}" destId="{C6DAAC23-9088-4193-87A3-7016893F4731}" srcOrd="6" destOrd="0" presId="urn:microsoft.com/office/officeart/2011/layout/HexagonRadial"/>
    <dgm:cxn modelId="{91A4AFE1-335A-4648-855C-E466D9A2614E}" type="presParOf" srcId="{D881AB34-8972-4A36-9EFF-E55206DA6309}" destId="{660639C0-4CC9-4B7D-863E-616D2A5D13A4}" srcOrd="7" destOrd="0" presId="urn:microsoft.com/office/officeart/2011/layout/HexagonRadial"/>
    <dgm:cxn modelId="{F3B3550F-56C3-49EE-A9CA-90920CFE4538}" type="presParOf" srcId="{660639C0-4CC9-4B7D-863E-616D2A5D13A4}" destId="{72A723B7-10AD-455F-993D-0C7C4F160C92}" srcOrd="0" destOrd="0" presId="urn:microsoft.com/office/officeart/2011/layout/HexagonRadial"/>
    <dgm:cxn modelId="{C872D487-35B2-4728-A620-3F8814583C5B}" type="presParOf" srcId="{D881AB34-8972-4A36-9EFF-E55206DA6309}" destId="{CEF3CE04-1C1D-4EF8-B716-0C96BED3D116}" srcOrd="8"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715D4E-02F1-4AFE-A880-C112D59B2AA0}" type="doc">
      <dgm:prSet loTypeId="urn:microsoft.com/office/officeart/2008/layout/HexagonCluster" loCatId="relationship" qsTypeId="urn:microsoft.com/office/officeart/2005/8/quickstyle/simple1" qsCatId="simple" csTypeId="urn:microsoft.com/office/officeart/2005/8/colors/accent6_2" csCatId="accent6" phldr="1"/>
      <dgm:spPr/>
      <dgm:t>
        <a:bodyPr/>
        <a:lstStyle/>
        <a:p>
          <a:endParaRPr lang="en-GB"/>
        </a:p>
      </dgm:t>
    </dgm:pt>
    <dgm:pt modelId="{284DC8AB-18AB-4E3F-BB28-52467A0A17B2}">
      <dgm:prSet phldrT="[Text]"/>
      <dgm:spPr>
        <a:solidFill>
          <a:srgbClr val="70AD47"/>
        </a:solidFill>
        <a:effectLst>
          <a:outerShdw blurRad="50800" dist="38100" dir="2700000" algn="tl" rotWithShape="0">
            <a:prstClr val="black">
              <a:alpha val="40000"/>
            </a:prstClr>
          </a:outerShdw>
        </a:effectLst>
      </dgm:spPr>
      <dgm:t>
        <a:bodyPr/>
        <a:lstStyle/>
        <a:p>
          <a:r>
            <a:rPr lang="en-GB" dirty="0"/>
            <a:t>Turnkey Solution</a:t>
          </a:r>
        </a:p>
      </dgm:t>
    </dgm:pt>
    <dgm:pt modelId="{D190E591-5B21-4AD9-8885-48A8744BA1FF}" type="parTrans" cxnId="{7213E079-4AE8-4D0A-AD9E-001AC5F42073}">
      <dgm:prSet/>
      <dgm:spPr/>
      <dgm:t>
        <a:bodyPr/>
        <a:lstStyle/>
        <a:p>
          <a:endParaRPr lang="en-GB"/>
        </a:p>
      </dgm:t>
    </dgm:pt>
    <dgm:pt modelId="{DB9EA014-4054-490B-95B9-80E8119A5D8C}" type="sibTrans" cxnId="{7213E079-4AE8-4D0A-AD9E-001AC5F4207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effectLst>
          <a:outerShdw blurRad="50800" dist="38100" dir="2700000" algn="tl" rotWithShape="0">
            <a:prstClr val="black">
              <a:alpha val="40000"/>
            </a:prstClr>
          </a:outerShdw>
        </a:effectLst>
      </dgm:spPr>
      <dgm:t>
        <a:bodyPr/>
        <a:lstStyle/>
        <a:p>
          <a:endParaRPr lang="en-GB"/>
        </a:p>
      </dgm:t>
    </dgm:pt>
    <dgm:pt modelId="{9AC9FDF7-300F-45D7-A785-21E60D514D69}">
      <dgm:prSet phldrT="[Text]"/>
      <dgm:spPr>
        <a:solidFill>
          <a:srgbClr val="70AD47"/>
        </a:solidFill>
        <a:effectLst>
          <a:outerShdw blurRad="50800" dist="38100" dir="2700000" algn="tl" rotWithShape="0">
            <a:prstClr val="black">
              <a:alpha val="40000"/>
            </a:prstClr>
          </a:outerShdw>
        </a:effectLst>
      </dgm:spPr>
      <dgm:t>
        <a:bodyPr/>
        <a:lstStyle/>
        <a:p>
          <a:r>
            <a:rPr lang="en-GB" dirty="0"/>
            <a:t>Scalability</a:t>
          </a:r>
        </a:p>
      </dgm:t>
    </dgm:pt>
    <dgm:pt modelId="{E8F599B8-610D-487C-9168-8DCBBCA1CC12}" type="parTrans" cxnId="{36A41731-E224-4148-A9AB-83E62E8F39E6}">
      <dgm:prSet/>
      <dgm:spPr/>
      <dgm:t>
        <a:bodyPr/>
        <a:lstStyle/>
        <a:p>
          <a:endParaRPr lang="en-GB"/>
        </a:p>
      </dgm:t>
    </dgm:pt>
    <dgm:pt modelId="{94E12C4F-4399-48DC-922F-16DF517CD90D}" type="sibTrans" cxnId="{36A41731-E224-4148-A9AB-83E62E8F39E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effectLst>
          <a:outerShdw blurRad="50800" dist="38100" dir="2700000" algn="tl" rotWithShape="0">
            <a:prstClr val="black">
              <a:alpha val="40000"/>
            </a:prstClr>
          </a:outerShdw>
        </a:effectLst>
      </dgm:spPr>
      <dgm:t>
        <a:bodyPr/>
        <a:lstStyle/>
        <a:p>
          <a:endParaRPr lang="en-GB"/>
        </a:p>
      </dgm:t>
    </dgm:pt>
    <dgm:pt modelId="{CFBF95DB-8A7F-4C92-8141-548F5BED06EE}">
      <dgm:prSet phldrT="[Text]"/>
      <dgm:spPr>
        <a:solidFill>
          <a:srgbClr val="70AD47"/>
        </a:solidFill>
        <a:effectLst>
          <a:outerShdw blurRad="50800" dist="38100" dir="2700000" algn="tl" rotWithShape="0">
            <a:prstClr val="black">
              <a:alpha val="40000"/>
            </a:prstClr>
          </a:outerShdw>
        </a:effectLst>
      </dgm:spPr>
      <dgm:t>
        <a:bodyPr/>
        <a:lstStyle/>
        <a:p>
          <a:r>
            <a:rPr lang="en-GB" dirty="0"/>
            <a:t>Cut Costs</a:t>
          </a:r>
        </a:p>
      </dgm:t>
    </dgm:pt>
    <dgm:pt modelId="{B27F4E73-B544-4791-BD68-B9AFB3885B79}" type="parTrans" cxnId="{C18A2FAC-BC3D-43DB-ADA3-474396BD3C67}">
      <dgm:prSet/>
      <dgm:spPr/>
      <dgm:t>
        <a:bodyPr/>
        <a:lstStyle/>
        <a:p>
          <a:endParaRPr lang="en-GB"/>
        </a:p>
      </dgm:t>
    </dgm:pt>
    <dgm:pt modelId="{A2EE7A51-76CF-47E9-A6B9-A80CB4B750BE}" type="sibTrans" cxnId="{C18A2FAC-BC3D-43DB-ADA3-474396BD3C6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effectLst>
          <a:outerShdw blurRad="50800" dist="38100" dir="2700000" algn="tl" rotWithShape="0">
            <a:prstClr val="black">
              <a:alpha val="40000"/>
            </a:prstClr>
          </a:outerShdw>
        </a:effectLst>
      </dgm:spPr>
      <dgm:t>
        <a:bodyPr/>
        <a:lstStyle/>
        <a:p>
          <a:endParaRPr lang="en-GB"/>
        </a:p>
      </dgm:t>
    </dgm:pt>
    <dgm:pt modelId="{F6CA52DE-C663-4F47-84FE-25C6A7A433BB}">
      <dgm:prSet phldrT="[Text]"/>
      <dgm:spPr>
        <a:solidFill>
          <a:srgbClr val="70AD47"/>
        </a:solidFill>
        <a:effectLst>
          <a:outerShdw blurRad="50800" dist="38100" dir="2700000" algn="tl" rotWithShape="0">
            <a:prstClr val="black">
              <a:alpha val="40000"/>
            </a:prstClr>
          </a:outerShdw>
        </a:effectLst>
      </dgm:spPr>
      <dgm:t>
        <a:bodyPr/>
        <a:lstStyle/>
        <a:p>
          <a:r>
            <a:rPr lang="en-GB" dirty="0"/>
            <a:t>Market Share Growth</a:t>
          </a:r>
        </a:p>
      </dgm:t>
    </dgm:pt>
    <dgm:pt modelId="{FB183718-4E1A-4CAC-AF37-4F948893CEEE}" type="parTrans" cxnId="{63D38D04-9DCB-4992-808B-D2BFA2EB7322}">
      <dgm:prSet/>
      <dgm:spPr/>
      <dgm:t>
        <a:bodyPr/>
        <a:lstStyle/>
        <a:p>
          <a:endParaRPr lang="en-GB"/>
        </a:p>
      </dgm:t>
    </dgm:pt>
    <dgm:pt modelId="{A31367BE-0839-40AD-8364-0314AE91873F}" type="sibTrans" cxnId="{63D38D04-9DCB-4992-808B-D2BFA2EB7322}">
      <dgm:prSet/>
      <dgm:spPr>
        <a:blipFill>
          <a:blip xmlns:r="http://schemas.openxmlformats.org/officeDocument/2006/relationships" r:embed="rId4"/>
          <a:srcRect/>
          <a:stretch>
            <a:fillRect l="-22000" r="-22000"/>
          </a:stretch>
        </a:blipFill>
        <a:effectLst>
          <a:outerShdw blurRad="50800" dist="38100" dir="2700000" algn="tl" rotWithShape="0">
            <a:prstClr val="black">
              <a:alpha val="40000"/>
            </a:prstClr>
          </a:outerShdw>
        </a:effectLst>
      </dgm:spPr>
      <dgm:t>
        <a:bodyPr/>
        <a:lstStyle/>
        <a:p>
          <a:endParaRPr lang="en-GB"/>
        </a:p>
      </dgm:t>
    </dgm:pt>
    <dgm:pt modelId="{161EF147-6BF5-4EAD-966F-B480EFA8EAAF}">
      <dgm:prSet phldrT="[Text]"/>
      <dgm:spPr>
        <a:solidFill>
          <a:srgbClr val="70AD47"/>
        </a:solidFill>
        <a:effectLst>
          <a:outerShdw blurRad="50800" dist="38100" dir="2700000" algn="tl" rotWithShape="0">
            <a:prstClr val="black">
              <a:alpha val="40000"/>
            </a:prstClr>
          </a:outerShdw>
        </a:effectLst>
      </dgm:spPr>
      <dgm:t>
        <a:bodyPr/>
        <a:lstStyle/>
        <a:p>
          <a:r>
            <a:rPr lang="en-GB" dirty="0"/>
            <a:t>Increase the distribution depth</a:t>
          </a:r>
        </a:p>
      </dgm:t>
    </dgm:pt>
    <dgm:pt modelId="{C1B77CF6-1A94-41AE-8A61-5A995069B8E8}" type="parTrans" cxnId="{D3834C2A-C457-4ADA-B0B7-4CDE05436A88}">
      <dgm:prSet/>
      <dgm:spPr/>
      <dgm:t>
        <a:bodyPr/>
        <a:lstStyle/>
        <a:p>
          <a:endParaRPr lang="en-GB"/>
        </a:p>
      </dgm:t>
    </dgm:pt>
    <dgm:pt modelId="{A0649C99-E948-4D6E-A643-0448F224B9E9}" type="sibTrans" cxnId="{D3834C2A-C457-4ADA-B0B7-4CDE05436A88}">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a:effectLst>
          <a:outerShdw blurRad="50800" dist="38100" dir="2700000" algn="tl" rotWithShape="0">
            <a:prstClr val="black">
              <a:alpha val="40000"/>
            </a:prstClr>
          </a:outerShdw>
        </a:effectLst>
      </dgm:spPr>
      <dgm:t>
        <a:bodyPr/>
        <a:lstStyle/>
        <a:p>
          <a:endParaRPr lang="en-GB"/>
        </a:p>
      </dgm:t>
    </dgm:pt>
    <dgm:pt modelId="{98592622-4E5A-4A2D-8B67-17029DCA17B7}">
      <dgm:prSet phldrT="[Text]"/>
      <dgm:spPr>
        <a:solidFill>
          <a:srgbClr val="70AD47"/>
        </a:solidFill>
        <a:effectLst>
          <a:outerShdw blurRad="50800" dist="38100" dir="2700000" algn="tl" rotWithShape="0">
            <a:prstClr val="black">
              <a:alpha val="40000"/>
            </a:prstClr>
          </a:outerShdw>
        </a:effectLst>
      </dgm:spPr>
      <dgm:t>
        <a:bodyPr/>
        <a:lstStyle/>
        <a:p>
          <a:r>
            <a:rPr lang="en-GB" dirty="0"/>
            <a:t>Improve invoice-cash cycle</a:t>
          </a:r>
        </a:p>
      </dgm:t>
    </dgm:pt>
    <dgm:pt modelId="{549CC265-A858-408D-AE1B-BBAE19C6ED53}" type="parTrans" cxnId="{340D0A9A-94E7-400A-BCB1-D7E4A5D01380}">
      <dgm:prSet/>
      <dgm:spPr/>
      <dgm:t>
        <a:bodyPr/>
        <a:lstStyle/>
        <a:p>
          <a:endParaRPr lang="en-GB"/>
        </a:p>
      </dgm:t>
    </dgm:pt>
    <dgm:pt modelId="{E469D462-AC2E-446A-A6CB-F7B79D28EF37}" type="sibTrans" cxnId="{340D0A9A-94E7-400A-BCB1-D7E4A5D01380}">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27000" r="-27000"/>
          </a:stretch>
        </a:blipFill>
        <a:effectLst>
          <a:outerShdw blurRad="50800" dist="38100" dir="2700000" algn="tl" rotWithShape="0">
            <a:prstClr val="black">
              <a:alpha val="40000"/>
            </a:prstClr>
          </a:outerShdw>
        </a:effectLst>
      </dgm:spPr>
      <dgm:t>
        <a:bodyPr/>
        <a:lstStyle/>
        <a:p>
          <a:endParaRPr lang="en-GB"/>
        </a:p>
      </dgm:t>
    </dgm:pt>
    <dgm:pt modelId="{F6540C24-A545-457F-855D-D009C4518845}">
      <dgm:prSet phldrT="[Text]"/>
      <dgm:spPr>
        <a:solidFill>
          <a:srgbClr val="70AD47"/>
        </a:solidFill>
        <a:effectLst>
          <a:outerShdw blurRad="50800" dist="38100" dir="2700000" algn="tl" rotWithShape="0">
            <a:prstClr val="black">
              <a:alpha val="40000"/>
            </a:prstClr>
          </a:outerShdw>
        </a:effectLst>
      </dgm:spPr>
      <dgm:t>
        <a:bodyPr/>
        <a:lstStyle/>
        <a:p>
          <a:r>
            <a:rPr lang="en-GB" dirty="0"/>
            <a:t>Improve Product Awareness</a:t>
          </a:r>
        </a:p>
      </dgm:t>
    </dgm:pt>
    <dgm:pt modelId="{BCB6EF34-8B8A-491C-89A7-C48BBBEE72D9}" type="parTrans" cxnId="{7187ED6E-967C-4BDE-B149-44180D8B6825}">
      <dgm:prSet/>
      <dgm:spPr/>
      <dgm:t>
        <a:bodyPr/>
        <a:lstStyle/>
        <a:p>
          <a:endParaRPr lang="en-GB"/>
        </a:p>
      </dgm:t>
    </dgm:pt>
    <dgm:pt modelId="{B887C69D-A84C-4A75-8AC0-F73A6C4D7AF7}" type="sibTrans" cxnId="{7187ED6E-967C-4BDE-B149-44180D8B6825}">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4000" r="-4000"/>
          </a:stretch>
        </a:blipFill>
        <a:effectLst>
          <a:outerShdw blurRad="50800" dist="38100" dir="2700000" algn="tl" rotWithShape="0">
            <a:prstClr val="black">
              <a:alpha val="40000"/>
            </a:prstClr>
          </a:outerShdw>
        </a:effectLst>
      </dgm:spPr>
      <dgm:t>
        <a:bodyPr/>
        <a:lstStyle/>
        <a:p>
          <a:endParaRPr lang="en-GB"/>
        </a:p>
      </dgm:t>
    </dgm:pt>
    <dgm:pt modelId="{8F36BD24-7DB5-4EC9-8393-DABD945F72A1}" type="pres">
      <dgm:prSet presAssocID="{13715D4E-02F1-4AFE-A880-C112D59B2AA0}" presName="Name0" presStyleCnt="0">
        <dgm:presLayoutVars>
          <dgm:chMax val="21"/>
          <dgm:chPref val="21"/>
        </dgm:presLayoutVars>
      </dgm:prSet>
      <dgm:spPr/>
    </dgm:pt>
    <dgm:pt modelId="{83E12323-CAF9-4F03-98A1-997D5EBC6CAD}" type="pres">
      <dgm:prSet presAssocID="{284DC8AB-18AB-4E3F-BB28-52467A0A17B2}" presName="text1" presStyleCnt="0"/>
      <dgm:spPr/>
    </dgm:pt>
    <dgm:pt modelId="{1BA38153-26C9-4E2E-A876-FF0654B30D4D}" type="pres">
      <dgm:prSet presAssocID="{284DC8AB-18AB-4E3F-BB28-52467A0A17B2}" presName="textRepeatNode" presStyleLbl="alignNode1" presStyleIdx="0" presStyleCnt="7">
        <dgm:presLayoutVars>
          <dgm:chMax val="0"/>
          <dgm:chPref val="0"/>
          <dgm:bulletEnabled val="1"/>
        </dgm:presLayoutVars>
      </dgm:prSet>
      <dgm:spPr/>
    </dgm:pt>
    <dgm:pt modelId="{28C28963-5D7F-47DE-8459-4F8CCE2A7A67}" type="pres">
      <dgm:prSet presAssocID="{284DC8AB-18AB-4E3F-BB28-52467A0A17B2}" presName="textaccent1" presStyleCnt="0"/>
      <dgm:spPr/>
    </dgm:pt>
    <dgm:pt modelId="{96341F2E-6CC9-49D8-A387-551DE3B33682}" type="pres">
      <dgm:prSet presAssocID="{284DC8AB-18AB-4E3F-BB28-52467A0A17B2}" presName="accentRepeatNode" presStyleLbl="solidAlignAcc1" presStyleIdx="0" presStyleCnt="14"/>
      <dgm:spPr/>
    </dgm:pt>
    <dgm:pt modelId="{5AB28EF4-9E27-408B-8349-714369306FD0}" type="pres">
      <dgm:prSet presAssocID="{DB9EA014-4054-490B-95B9-80E8119A5D8C}" presName="image1" presStyleCnt="0"/>
      <dgm:spPr/>
    </dgm:pt>
    <dgm:pt modelId="{DB5ED9AD-2633-4D20-B109-04E2DAD616EB}" type="pres">
      <dgm:prSet presAssocID="{DB9EA014-4054-490B-95B9-80E8119A5D8C}" presName="imageRepeatNode" presStyleLbl="alignAcc1" presStyleIdx="0" presStyleCnt="7"/>
      <dgm:spPr/>
    </dgm:pt>
    <dgm:pt modelId="{C2EC9D5F-5E60-4DA9-9960-C04ECA42D33F}" type="pres">
      <dgm:prSet presAssocID="{DB9EA014-4054-490B-95B9-80E8119A5D8C}" presName="imageaccent1" presStyleCnt="0"/>
      <dgm:spPr/>
    </dgm:pt>
    <dgm:pt modelId="{FC5E822B-E166-4A02-9471-6B0B84A6ACC5}" type="pres">
      <dgm:prSet presAssocID="{DB9EA014-4054-490B-95B9-80E8119A5D8C}" presName="accentRepeatNode" presStyleLbl="solidAlignAcc1" presStyleIdx="1" presStyleCnt="14"/>
      <dgm:spPr/>
    </dgm:pt>
    <dgm:pt modelId="{3402DB68-56BE-4856-8558-E4A8A115B8CA}" type="pres">
      <dgm:prSet presAssocID="{CFBF95DB-8A7F-4C92-8141-548F5BED06EE}" presName="text2" presStyleCnt="0"/>
      <dgm:spPr/>
    </dgm:pt>
    <dgm:pt modelId="{C729CD69-BEB3-4B82-A15C-B473FC78D54B}" type="pres">
      <dgm:prSet presAssocID="{CFBF95DB-8A7F-4C92-8141-548F5BED06EE}" presName="textRepeatNode" presStyleLbl="alignNode1" presStyleIdx="1" presStyleCnt="7">
        <dgm:presLayoutVars>
          <dgm:chMax val="0"/>
          <dgm:chPref val="0"/>
          <dgm:bulletEnabled val="1"/>
        </dgm:presLayoutVars>
      </dgm:prSet>
      <dgm:spPr/>
    </dgm:pt>
    <dgm:pt modelId="{A2F16AB8-D109-4FA1-BF2D-FF776D529FC1}" type="pres">
      <dgm:prSet presAssocID="{CFBF95DB-8A7F-4C92-8141-548F5BED06EE}" presName="textaccent2" presStyleCnt="0"/>
      <dgm:spPr/>
    </dgm:pt>
    <dgm:pt modelId="{3D45BAFC-D2C4-4A32-A507-95380E63D287}" type="pres">
      <dgm:prSet presAssocID="{CFBF95DB-8A7F-4C92-8141-548F5BED06EE}" presName="accentRepeatNode" presStyleLbl="solidAlignAcc1" presStyleIdx="2" presStyleCnt="14"/>
      <dgm:spPr/>
    </dgm:pt>
    <dgm:pt modelId="{54380516-F1BA-4932-B334-D8945B879072}" type="pres">
      <dgm:prSet presAssocID="{A2EE7A51-76CF-47E9-A6B9-A80CB4B750BE}" presName="image2" presStyleCnt="0"/>
      <dgm:spPr/>
    </dgm:pt>
    <dgm:pt modelId="{7AA5BC81-B993-4918-8044-9CC9991C85B0}" type="pres">
      <dgm:prSet presAssocID="{A2EE7A51-76CF-47E9-A6B9-A80CB4B750BE}" presName="imageRepeatNode" presStyleLbl="alignAcc1" presStyleIdx="1" presStyleCnt="7"/>
      <dgm:spPr/>
    </dgm:pt>
    <dgm:pt modelId="{DB4BABE7-601F-4988-A9A8-FC5E5EA8A57D}" type="pres">
      <dgm:prSet presAssocID="{A2EE7A51-76CF-47E9-A6B9-A80CB4B750BE}" presName="imageaccent2" presStyleCnt="0"/>
      <dgm:spPr/>
    </dgm:pt>
    <dgm:pt modelId="{F77E13B0-229E-41F7-A14B-1EA0C3ACA6CD}" type="pres">
      <dgm:prSet presAssocID="{A2EE7A51-76CF-47E9-A6B9-A80CB4B750BE}" presName="accentRepeatNode" presStyleLbl="solidAlignAcc1" presStyleIdx="3" presStyleCnt="14"/>
      <dgm:spPr/>
    </dgm:pt>
    <dgm:pt modelId="{9229C5DB-C8ED-47FC-A2D7-F99D0CB7115C}" type="pres">
      <dgm:prSet presAssocID="{F6540C24-A545-457F-855D-D009C4518845}" presName="text3" presStyleCnt="0"/>
      <dgm:spPr/>
    </dgm:pt>
    <dgm:pt modelId="{C52CC0E8-6013-4FBA-93DB-DBF61520C57D}" type="pres">
      <dgm:prSet presAssocID="{F6540C24-A545-457F-855D-D009C4518845}" presName="textRepeatNode" presStyleLbl="alignNode1" presStyleIdx="2" presStyleCnt="7">
        <dgm:presLayoutVars>
          <dgm:chMax val="0"/>
          <dgm:chPref val="0"/>
          <dgm:bulletEnabled val="1"/>
        </dgm:presLayoutVars>
      </dgm:prSet>
      <dgm:spPr/>
    </dgm:pt>
    <dgm:pt modelId="{5213677B-6476-4E5E-89A8-465AC590D106}" type="pres">
      <dgm:prSet presAssocID="{F6540C24-A545-457F-855D-D009C4518845}" presName="textaccent3" presStyleCnt="0"/>
      <dgm:spPr/>
    </dgm:pt>
    <dgm:pt modelId="{45BD366B-9E2F-4E79-A61E-2E43775352F2}" type="pres">
      <dgm:prSet presAssocID="{F6540C24-A545-457F-855D-D009C4518845}" presName="accentRepeatNode" presStyleLbl="solidAlignAcc1" presStyleIdx="4" presStyleCnt="14"/>
      <dgm:spPr/>
    </dgm:pt>
    <dgm:pt modelId="{6F0711DA-4D03-4F35-9223-DF37FE3594A1}" type="pres">
      <dgm:prSet presAssocID="{B887C69D-A84C-4A75-8AC0-F73A6C4D7AF7}" presName="image3" presStyleCnt="0"/>
      <dgm:spPr/>
    </dgm:pt>
    <dgm:pt modelId="{4B7F5D8B-898C-4D2F-A613-48564FE0F764}" type="pres">
      <dgm:prSet presAssocID="{B887C69D-A84C-4A75-8AC0-F73A6C4D7AF7}" presName="imageRepeatNode" presStyleLbl="alignAcc1" presStyleIdx="2" presStyleCnt="7"/>
      <dgm:spPr/>
    </dgm:pt>
    <dgm:pt modelId="{44B8C305-2D1E-4D30-ABF9-DCB77286F2A2}" type="pres">
      <dgm:prSet presAssocID="{B887C69D-A84C-4A75-8AC0-F73A6C4D7AF7}" presName="imageaccent3" presStyleCnt="0"/>
      <dgm:spPr/>
    </dgm:pt>
    <dgm:pt modelId="{D401C90F-C2DA-41CB-BB41-BA99849CB243}" type="pres">
      <dgm:prSet presAssocID="{B887C69D-A84C-4A75-8AC0-F73A6C4D7AF7}" presName="accentRepeatNode" presStyleLbl="solidAlignAcc1" presStyleIdx="5" presStyleCnt="14"/>
      <dgm:spPr/>
    </dgm:pt>
    <dgm:pt modelId="{EC4F0B83-C4AF-4D29-A6FD-6C5FE5E8157B}" type="pres">
      <dgm:prSet presAssocID="{161EF147-6BF5-4EAD-966F-B480EFA8EAAF}" presName="text4" presStyleCnt="0"/>
      <dgm:spPr/>
    </dgm:pt>
    <dgm:pt modelId="{52024294-AE4D-449B-A44F-D7AA32A55650}" type="pres">
      <dgm:prSet presAssocID="{161EF147-6BF5-4EAD-966F-B480EFA8EAAF}" presName="textRepeatNode" presStyleLbl="alignNode1" presStyleIdx="3" presStyleCnt="7">
        <dgm:presLayoutVars>
          <dgm:chMax val="0"/>
          <dgm:chPref val="0"/>
          <dgm:bulletEnabled val="1"/>
        </dgm:presLayoutVars>
      </dgm:prSet>
      <dgm:spPr/>
    </dgm:pt>
    <dgm:pt modelId="{22CBD988-6B94-4A55-B299-BEA013680C00}" type="pres">
      <dgm:prSet presAssocID="{161EF147-6BF5-4EAD-966F-B480EFA8EAAF}" presName="textaccent4" presStyleCnt="0"/>
      <dgm:spPr/>
    </dgm:pt>
    <dgm:pt modelId="{1E07EE9E-154A-4619-9BA3-84E4A742E7CF}" type="pres">
      <dgm:prSet presAssocID="{161EF147-6BF5-4EAD-966F-B480EFA8EAAF}" presName="accentRepeatNode" presStyleLbl="solidAlignAcc1" presStyleIdx="6" presStyleCnt="14"/>
      <dgm:spPr/>
    </dgm:pt>
    <dgm:pt modelId="{72789C7D-C1A9-4A62-BA7D-987776AE2FDF}" type="pres">
      <dgm:prSet presAssocID="{A0649C99-E948-4D6E-A643-0448F224B9E9}" presName="image4" presStyleCnt="0"/>
      <dgm:spPr/>
    </dgm:pt>
    <dgm:pt modelId="{9B347EC4-A8FD-4088-AAD0-C267F37263FD}" type="pres">
      <dgm:prSet presAssocID="{A0649C99-E948-4D6E-A643-0448F224B9E9}" presName="imageRepeatNode" presStyleLbl="alignAcc1" presStyleIdx="3" presStyleCnt="7"/>
      <dgm:spPr/>
    </dgm:pt>
    <dgm:pt modelId="{0BD2425D-D34B-44D0-9835-E10005D28480}" type="pres">
      <dgm:prSet presAssocID="{A0649C99-E948-4D6E-A643-0448F224B9E9}" presName="imageaccent4" presStyleCnt="0"/>
      <dgm:spPr/>
    </dgm:pt>
    <dgm:pt modelId="{B3D47F37-9D2F-4F60-BE95-345722C83202}" type="pres">
      <dgm:prSet presAssocID="{A0649C99-E948-4D6E-A643-0448F224B9E9}" presName="accentRepeatNode" presStyleLbl="solidAlignAcc1" presStyleIdx="7" presStyleCnt="14"/>
      <dgm:spPr/>
    </dgm:pt>
    <dgm:pt modelId="{C352894E-ECDF-4F82-A3B2-24E06FC9ED09}" type="pres">
      <dgm:prSet presAssocID="{98592622-4E5A-4A2D-8B67-17029DCA17B7}" presName="text5" presStyleCnt="0"/>
      <dgm:spPr/>
    </dgm:pt>
    <dgm:pt modelId="{C85C2DDD-482A-46F0-AD2B-2E4A6B02F4C8}" type="pres">
      <dgm:prSet presAssocID="{98592622-4E5A-4A2D-8B67-17029DCA17B7}" presName="textRepeatNode" presStyleLbl="alignNode1" presStyleIdx="4" presStyleCnt="7">
        <dgm:presLayoutVars>
          <dgm:chMax val="0"/>
          <dgm:chPref val="0"/>
          <dgm:bulletEnabled val="1"/>
        </dgm:presLayoutVars>
      </dgm:prSet>
      <dgm:spPr/>
    </dgm:pt>
    <dgm:pt modelId="{056018DB-7691-4002-BB77-E0E5700F8C6C}" type="pres">
      <dgm:prSet presAssocID="{98592622-4E5A-4A2D-8B67-17029DCA17B7}" presName="textaccent5" presStyleCnt="0"/>
      <dgm:spPr/>
    </dgm:pt>
    <dgm:pt modelId="{72FD5CE1-E00B-4834-92D2-5CA5D993139B}" type="pres">
      <dgm:prSet presAssocID="{98592622-4E5A-4A2D-8B67-17029DCA17B7}" presName="accentRepeatNode" presStyleLbl="solidAlignAcc1" presStyleIdx="8" presStyleCnt="14"/>
      <dgm:spPr/>
    </dgm:pt>
    <dgm:pt modelId="{6ABBBEC8-668E-4A1B-9EC9-2C592A2E588E}" type="pres">
      <dgm:prSet presAssocID="{E469D462-AC2E-446A-A6CB-F7B79D28EF37}" presName="image5" presStyleCnt="0"/>
      <dgm:spPr/>
    </dgm:pt>
    <dgm:pt modelId="{079437D5-5C11-43E9-A113-87BC9611AA6A}" type="pres">
      <dgm:prSet presAssocID="{E469D462-AC2E-446A-A6CB-F7B79D28EF37}" presName="imageRepeatNode" presStyleLbl="alignAcc1" presStyleIdx="4" presStyleCnt="7"/>
      <dgm:spPr/>
    </dgm:pt>
    <dgm:pt modelId="{AB2C9F60-87AB-419A-AB9F-847764256482}" type="pres">
      <dgm:prSet presAssocID="{E469D462-AC2E-446A-A6CB-F7B79D28EF37}" presName="imageaccent5" presStyleCnt="0"/>
      <dgm:spPr/>
    </dgm:pt>
    <dgm:pt modelId="{E1508913-421D-40BB-98AE-AFD6331E50B7}" type="pres">
      <dgm:prSet presAssocID="{E469D462-AC2E-446A-A6CB-F7B79D28EF37}" presName="accentRepeatNode" presStyleLbl="solidAlignAcc1" presStyleIdx="9" presStyleCnt="14"/>
      <dgm:spPr/>
    </dgm:pt>
    <dgm:pt modelId="{F3923189-4373-43E2-8CAA-F2345F24D2A6}" type="pres">
      <dgm:prSet presAssocID="{9AC9FDF7-300F-45D7-A785-21E60D514D69}" presName="text6" presStyleCnt="0"/>
      <dgm:spPr/>
    </dgm:pt>
    <dgm:pt modelId="{E1015C17-44DC-481D-BE71-8EFC712A6C9F}" type="pres">
      <dgm:prSet presAssocID="{9AC9FDF7-300F-45D7-A785-21E60D514D69}" presName="textRepeatNode" presStyleLbl="alignNode1" presStyleIdx="5" presStyleCnt="7">
        <dgm:presLayoutVars>
          <dgm:chMax val="0"/>
          <dgm:chPref val="0"/>
          <dgm:bulletEnabled val="1"/>
        </dgm:presLayoutVars>
      </dgm:prSet>
      <dgm:spPr/>
    </dgm:pt>
    <dgm:pt modelId="{369AAA76-8B1B-430C-AF2F-7AF198A9F5E0}" type="pres">
      <dgm:prSet presAssocID="{9AC9FDF7-300F-45D7-A785-21E60D514D69}" presName="textaccent6" presStyleCnt="0"/>
      <dgm:spPr/>
    </dgm:pt>
    <dgm:pt modelId="{0E0AFEBB-CC1C-43F8-95FA-EC8C47249AB6}" type="pres">
      <dgm:prSet presAssocID="{9AC9FDF7-300F-45D7-A785-21E60D514D69}" presName="accentRepeatNode" presStyleLbl="solidAlignAcc1" presStyleIdx="10" presStyleCnt="14"/>
      <dgm:spPr/>
    </dgm:pt>
    <dgm:pt modelId="{72148EA4-D8FA-40BB-AA7A-50F40A8E1ECA}" type="pres">
      <dgm:prSet presAssocID="{94E12C4F-4399-48DC-922F-16DF517CD90D}" presName="image6" presStyleCnt="0"/>
      <dgm:spPr/>
    </dgm:pt>
    <dgm:pt modelId="{02E39279-4732-4218-B8F9-347DDE0D5C31}" type="pres">
      <dgm:prSet presAssocID="{94E12C4F-4399-48DC-922F-16DF517CD90D}" presName="imageRepeatNode" presStyleLbl="alignAcc1" presStyleIdx="5" presStyleCnt="7"/>
      <dgm:spPr/>
    </dgm:pt>
    <dgm:pt modelId="{F89F21CD-35E4-4BD0-A8BA-06909ED157ED}" type="pres">
      <dgm:prSet presAssocID="{94E12C4F-4399-48DC-922F-16DF517CD90D}" presName="imageaccent6" presStyleCnt="0"/>
      <dgm:spPr/>
    </dgm:pt>
    <dgm:pt modelId="{99A9F563-CDDC-497A-8D0B-40D0FF20AEE0}" type="pres">
      <dgm:prSet presAssocID="{94E12C4F-4399-48DC-922F-16DF517CD90D}" presName="accentRepeatNode" presStyleLbl="solidAlignAcc1" presStyleIdx="11" presStyleCnt="14"/>
      <dgm:spPr/>
    </dgm:pt>
    <dgm:pt modelId="{36A6E038-D8E3-48BE-9175-EE5D63A12C88}" type="pres">
      <dgm:prSet presAssocID="{F6CA52DE-C663-4F47-84FE-25C6A7A433BB}" presName="text7" presStyleCnt="0"/>
      <dgm:spPr/>
    </dgm:pt>
    <dgm:pt modelId="{C8FA3501-D5BF-439C-A1B7-C329EE51A7A4}" type="pres">
      <dgm:prSet presAssocID="{F6CA52DE-C663-4F47-84FE-25C6A7A433BB}" presName="textRepeatNode" presStyleLbl="alignNode1" presStyleIdx="6" presStyleCnt="7">
        <dgm:presLayoutVars>
          <dgm:chMax val="0"/>
          <dgm:chPref val="0"/>
          <dgm:bulletEnabled val="1"/>
        </dgm:presLayoutVars>
      </dgm:prSet>
      <dgm:spPr/>
    </dgm:pt>
    <dgm:pt modelId="{0D32201B-5F5B-4922-90BE-1C082876FAA5}" type="pres">
      <dgm:prSet presAssocID="{F6CA52DE-C663-4F47-84FE-25C6A7A433BB}" presName="textaccent7" presStyleCnt="0"/>
      <dgm:spPr/>
    </dgm:pt>
    <dgm:pt modelId="{4C7395F9-D367-4D89-B225-B023113ACE65}" type="pres">
      <dgm:prSet presAssocID="{F6CA52DE-C663-4F47-84FE-25C6A7A433BB}" presName="accentRepeatNode" presStyleLbl="solidAlignAcc1" presStyleIdx="12" presStyleCnt="14"/>
      <dgm:spPr/>
    </dgm:pt>
    <dgm:pt modelId="{0CC9B281-8988-4B72-943E-3E1875CC81B1}" type="pres">
      <dgm:prSet presAssocID="{A31367BE-0839-40AD-8364-0314AE91873F}" presName="image7" presStyleCnt="0"/>
      <dgm:spPr/>
    </dgm:pt>
    <dgm:pt modelId="{BF012CAA-DDBF-471B-9855-49032EB0A933}" type="pres">
      <dgm:prSet presAssocID="{A31367BE-0839-40AD-8364-0314AE91873F}" presName="imageRepeatNode" presStyleLbl="alignAcc1" presStyleIdx="6" presStyleCnt="7"/>
      <dgm:spPr/>
    </dgm:pt>
    <dgm:pt modelId="{BD8EF93E-D821-4B72-AB92-4C096CECF90C}" type="pres">
      <dgm:prSet presAssocID="{A31367BE-0839-40AD-8364-0314AE91873F}" presName="imageaccent7" presStyleCnt="0"/>
      <dgm:spPr/>
    </dgm:pt>
    <dgm:pt modelId="{A3B2E745-152E-4545-B76F-89C71282073C}" type="pres">
      <dgm:prSet presAssocID="{A31367BE-0839-40AD-8364-0314AE91873F}" presName="accentRepeatNode" presStyleLbl="solidAlignAcc1" presStyleIdx="13" presStyleCnt="14"/>
      <dgm:spPr/>
    </dgm:pt>
  </dgm:ptLst>
  <dgm:cxnLst>
    <dgm:cxn modelId="{63D38D04-9DCB-4992-808B-D2BFA2EB7322}" srcId="{13715D4E-02F1-4AFE-A880-C112D59B2AA0}" destId="{F6CA52DE-C663-4F47-84FE-25C6A7A433BB}" srcOrd="6" destOrd="0" parTransId="{FB183718-4E1A-4CAC-AF37-4F948893CEEE}" sibTransId="{A31367BE-0839-40AD-8364-0314AE91873F}"/>
    <dgm:cxn modelId="{9552D405-66FD-4242-9477-94C2755C1411}" type="presOf" srcId="{F6CA52DE-C663-4F47-84FE-25C6A7A433BB}" destId="{C8FA3501-D5BF-439C-A1B7-C329EE51A7A4}" srcOrd="0" destOrd="0" presId="urn:microsoft.com/office/officeart/2008/layout/HexagonCluster"/>
    <dgm:cxn modelId="{2E5C1D11-586D-477A-B01E-6E40991D91D3}" type="presOf" srcId="{9AC9FDF7-300F-45D7-A785-21E60D514D69}" destId="{E1015C17-44DC-481D-BE71-8EFC712A6C9F}" srcOrd="0" destOrd="0" presId="urn:microsoft.com/office/officeart/2008/layout/HexagonCluster"/>
    <dgm:cxn modelId="{D3834C2A-C457-4ADA-B0B7-4CDE05436A88}" srcId="{13715D4E-02F1-4AFE-A880-C112D59B2AA0}" destId="{161EF147-6BF5-4EAD-966F-B480EFA8EAAF}" srcOrd="3" destOrd="0" parTransId="{C1B77CF6-1A94-41AE-8A61-5A995069B8E8}" sibTransId="{A0649C99-E948-4D6E-A643-0448F224B9E9}"/>
    <dgm:cxn modelId="{36A41731-E224-4148-A9AB-83E62E8F39E6}" srcId="{13715D4E-02F1-4AFE-A880-C112D59B2AA0}" destId="{9AC9FDF7-300F-45D7-A785-21E60D514D69}" srcOrd="5" destOrd="0" parTransId="{E8F599B8-610D-487C-9168-8DCBBCA1CC12}" sibTransId="{94E12C4F-4399-48DC-922F-16DF517CD90D}"/>
    <dgm:cxn modelId="{EB04CB37-DA98-427C-AF99-A3733127656B}" type="presOf" srcId="{F6540C24-A545-457F-855D-D009C4518845}" destId="{C52CC0E8-6013-4FBA-93DB-DBF61520C57D}" srcOrd="0" destOrd="0" presId="urn:microsoft.com/office/officeart/2008/layout/HexagonCluster"/>
    <dgm:cxn modelId="{25D42739-9245-4E87-B831-DFBB78FF7A90}" type="presOf" srcId="{A2EE7A51-76CF-47E9-A6B9-A80CB4B750BE}" destId="{7AA5BC81-B993-4918-8044-9CC9991C85B0}" srcOrd="0" destOrd="0" presId="urn:microsoft.com/office/officeart/2008/layout/HexagonCluster"/>
    <dgm:cxn modelId="{DEBFD95C-1799-448A-95D5-A581B064C574}" type="presOf" srcId="{CFBF95DB-8A7F-4C92-8141-548F5BED06EE}" destId="{C729CD69-BEB3-4B82-A15C-B473FC78D54B}" srcOrd="0" destOrd="0" presId="urn:microsoft.com/office/officeart/2008/layout/HexagonCluster"/>
    <dgm:cxn modelId="{84EDCD5D-3B94-4E93-A02F-B333418096A1}" type="presOf" srcId="{161EF147-6BF5-4EAD-966F-B480EFA8EAAF}" destId="{52024294-AE4D-449B-A44F-D7AA32A55650}" srcOrd="0" destOrd="0" presId="urn:microsoft.com/office/officeart/2008/layout/HexagonCluster"/>
    <dgm:cxn modelId="{AA07695F-A709-49BA-9885-A54C0D7B6758}" type="presOf" srcId="{A0649C99-E948-4D6E-A643-0448F224B9E9}" destId="{9B347EC4-A8FD-4088-AAD0-C267F37263FD}" srcOrd="0" destOrd="0" presId="urn:microsoft.com/office/officeart/2008/layout/HexagonCluster"/>
    <dgm:cxn modelId="{7187ED6E-967C-4BDE-B149-44180D8B6825}" srcId="{13715D4E-02F1-4AFE-A880-C112D59B2AA0}" destId="{F6540C24-A545-457F-855D-D009C4518845}" srcOrd="2" destOrd="0" parTransId="{BCB6EF34-8B8A-491C-89A7-C48BBBEE72D9}" sibTransId="{B887C69D-A84C-4A75-8AC0-F73A6C4D7AF7}"/>
    <dgm:cxn modelId="{8ADC924F-2730-4701-BC2C-4598D0DD1FC2}" type="presOf" srcId="{284DC8AB-18AB-4E3F-BB28-52467A0A17B2}" destId="{1BA38153-26C9-4E2E-A876-FF0654B30D4D}" srcOrd="0" destOrd="0" presId="urn:microsoft.com/office/officeart/2008/layout/HexagonCluster"/>
    <dgm:cxn modelId="{1077D959-6AD8-4154-94A2-7FD79C61AD2E}" type="presOf" srcId="{E469D462-AC2E-446A-A6CB-F7B79D28EF37}" destId="{079437D5-5C11-43E9-A113-87BC9611AA6A}" srcOrd="0" destOrd="0" presId="urn:microsoft.com/office/officeart/2008/layout/HexagonCluster"/>
    <dgm:cxn modelId="{7213E079-4AE8-4D0A-AD9E-001AC5F42073}" srcId="{13715D4E-02F1-4AFE-A880-C112D59B2AA0}" destId="{284DC8AB-18AB-4E3F-BB28-52467A0A17B2}" srcOrd="0" destOrd="0" parTransId="{D190E591-5B21-4AD9-8885-48A8744BA1FF}" sibTransId="{DB9EA014-4054-490B-95B9-80E8119A5D8C}"/>
    <dgm:cxn modelId="{F712667C-5221-4E38-AB79-9C39EE499301}" type="presOf" srcId="{98592622-4E5A-4A2D-8B67-17029DCA17B7}" destId="{C85C2DDD-482A-46F0-AD2B-2E4A6B02F4C8}" srcOrd="0" destOrd="0" presId="urn:microsoft.com/office/officeart/2008/layout/HexagonCluster"/>
    <dgm:cxn modelId="{DF012F91-0E3C-47C6-BADB-9C5EB87BE15E}" type="presOf" srcId="{13715D4E-02F1-4AFE-A880-C112D59B2AA0}" destId="{8F36BD24-7DB5-4EC9-8393-DABD945F72A1}" srcOrd="0" destOrd="0" presId="urn:microsoft.com/office/officeart/2008/layout/HexagonCluster"/>
    <dgm:cxn modelId="{340D0A9A-94E7-400A-BCB1-D7E4A5D01380}" srcId="{13715D4E-02F1-4AFE-A880-C112D59B2AA0}" destId="{98592622-4E5A-4A2D-8B67-17029DCA17B7}" srcOrd="4" destOrd="0" parTransId="{549CC265-A858-408D-AE1B-BBAE19C6ED53}" sibTransId="{E469D462-AC2E-446A-A6CB-F7B79D28EF37}"/>
    <dgm:cxn modelId="{E1A4CDA2-32C2-43EE-AF92-0B59CBB58844}" type="presOf" srcId="{A31367BE-0839-40AD-8364-0314AE91873F}" destId="{BF012CAA-DDBF-471B-9855-49032EB0A933}" srcOrd="0" destOrd="0" presId="urn:microsoft.com/office/officeart/2008/layout/HexagonCluster"/>
    <dgm:cxn modelId="{C9F970A4-802A-43AD-A7E8-16954F21F8CB}" type="presOf" srcId="{DB9EA014-4054-490B-95B9-80E8119A5D8C}" destId="{DB5ED9AD-2633-4D20-B109-04E2DAD616EB}" srcOrd="0" destOrd="0" presId="urn:microsoft.com/office/officeart/2008/layout/HexagonCluster"/>
    <dgm:cxn modelId="{C18A2FAC-BC3D-43DB-ADA3-474396BD3C67}" srcId="{13715D4E-02F1-4AFE-A880-C112D59B2AA0}" destId="{CFBF95DB-8A7F-4C92-8141-548F5BED06EE}" srcOrd="1" destOrd="0" parTransId="{B27F4E73-B544-4791-BD68-B9AFB3885B79}" sibTransId="{A2EE7A51-76CF-47E9-A6B9-A80CB4B750BE}"/>
    <dgm:cxn modelId="{94A2D1D0-490D-4853-AE21-31483D3BDCEB}" type="presOf" srcId="{B887C69D-A84C-4A75-8AC0-F73A6C4D7AF7}" destId="{4B7F5D8B-898C-4D2F-A613-48564FE0F764}" srcOrd="0" destOrd="0" presId="urn:microsoft.com/office/officeart/2008/layout/HexagonCluster"/>
    <dgm:cxn modelId="{4EC7B3F2-B43B-4A57-92D2-4BD5AB017232}" type="presOf" srcId="{94E12C4F-4399-48DC-922F-16DF517CD90D}" destId="{02E39279-4732-4218-B8F9-347DDE0D5C31}" srcOrd="0" destOrd="0" presId="urn:microsoft.com/office/officeart/2008/layout/HexagonCluster"/>
    <dgm:cxn modelId="{7D92B38B-25B9-4F4F-8019-E3458B811B0D}" type="presParOf" srcId="{8F36BD24-7DB5-4EC9-8393-DABD945F72A1}" destId="{83E12323-CAF9-4F03-98A1-997D5EBC6CAD}" srcOrd="0" destOrd="0" presId="urn:microsoft.com/office/officeart/2008/layout/HexagonCluster"/>
    <dgm:cxn modelId="{6F8EBDB8-EC3C-4DBC-AD9E-5573E2C95ECA}" type="presParOf" srcId="{83E12323-CAF9-4F03-98A1-997D5EBC6CAD}" destId="{1BA38153-26C9-4E2E-A876-FF0654B30D4D}" srcOrd="0" destOrd="0" presId="urn:microsoft.com/office/officeart/2008/layout/HexagonCluster"/>
    <dgm:cxn modelId="{31F574D3-39DD-4929-948C-FE4761E540C8}" type="presParOf" srcId="{8F36BD24-7DB5-4EC9-8393-DABD945F72A1}" destId="{28C28963-5D7F-47DE-8459-4F8CCE2A7A67}" srcOrd="1" destOrd="0" presId="urn:microsoft.com/office/officeart/2008/layout/HexagonCluster"/>
    <dgm:cxn modelId="{44BAC736-FE99-4525-B800-57EDE653445B}" type="presParOf" srcId="{28C28963-5D7F-47DE-8459-4F8CCE2A7A67}" destId="{96341F2E-6CC9-49D8-A387-551DE3B33682}" srcOrd="0" destOrd="0" presId="urn:microsoft.com/office/officeart/2008/layout/HexagonCluster"/>
    <dgm:cxn modelId="{8271E4B4-EA7A-4C1A-89E3-4AB0AB5C2E08}" type="presParOf" srcId="{8F36BD24-7DB5-4EC9-8393-DABD945F72A1}" destId="{5AB28EF4-9E27-408B-8349-714369306FD0}" srcOrd="2" destOrd="0" presId="urn:microsoft.com/office/officeart/2008/layout/HexagonCluster"/>
    <dgm:cxn modelId="{6945B9A2-4D4E-47F5-B7BE-75591CF1B2BA}" type="presParOf" srcId="{5AB28EF4-9E27-408B-8349-714369306FD0}" destId="{DB5ED9AD-2633-4D20-B109-04E2DAD616EB}" srcOrd="0" destOrd="0" presId="urn:microsoft.com/office/officeart/2008/layout/HexagonCluster"/>
    <dgm:cxn modelId="{B912E357-CBD1-4CFE-A7D1-7C2AB6AB1C1D}" type="presParOf" srcId="{8F36BD24-7DB5-4EC9-8393-DABD945F72A1}" destId="{C2EC9D5F-5E60-4DA9-9960-C04ECA42D33F}" srcOrd="3" destOrd="0" presId="urn:microsoft.com/office/officeart/2008/layout/HexagonCluster"/>
    <dgm:cxn modelId="{8CF902F5-7CAA-4880-8E23-B521A97C753B}" type="presParOf" srcId="{C2EC9D5F-5E60-4DA9-9960-C04ECA42D33F}" destId="{FC5E822B-E166-4A02-9471-6B0B84A6ACC5}" srcOrd="0" destOrd="0" presId="urn:microsoft.com/office/officeart/2008/layout/HexagonCluster"/>
    <dgm:cxn modelId="{A5135554-12CC-4E99-BDB0-0BEB9FCB5D56}" type="presParOf" srcId="{8F36BD24-7DB5-4EC9-8393-DABD945F72A1}" destId="{3402DB68-56BE-4856-8558-E4A8A115B8CA}" srcOrd="4" destOrd="0" presId="urn:microsoft.com/office/officeart/2008/layout/HexagonCluster"/>
    <dgm:cxn modelId="{C15506C7-2EE4-4B3F-B994-006DE3A8844C}" type="presParOf" srcId="{3402DB68-56BE-4856-8558-E4A8A115B8CA}" destId="{C729CD69-BEB3-4B82-A15C-B473FC78D54B}" srcOrd="0" destOrd="0" presId="urn:microsoft.com/office/officeart/2008/layout/HexagonCluster"/>
    <dgm:cxn modelId="{9B1E2985-ABC0-43FE-908D-63E7B838C562}" type="presParOf" srcId="{8F36BD24-7DB5-4EC9-8393-DABD945F72A1}" destId="{A2F16AB8-D109-4FA1-BF2D-FF776D529FC1}" srcOrd="5" destOrd="0" presId="urn:microsoft.com/office/officeart/2008/layout/HexagonCluster"/>
    <dgm:cxn modelId="{87E15D5C-A0F5-448D-9E1E-B5D49D21DC04}" type="presParOf" srcId="{A2F16AB8-D109-4FA1-BF2D-FF776D529FC1}" destId="{3D45BAFC-D2C4-4A32-A507-95380E63D287}" srcOrd="0" destOrd="0" presId="urn:microsoft.com/office/officeart/2008/layout/HexagonCluster"/>
    <dgm:cxn modelId="{6E5DBD64-0BA6-4EBE-B9A5-B5FB36243739}" type="presParOf" srcId="{8F36BD24-7DB5-4EC9-8393-DABD945F72A1}" destId="{54380516-F1BA-4932-B334-D8945B879072}" srcOrd="6" destOrd="0" presId="urn:microsoft.com/office/officeart/2008/layout/HexagonCluster"/>
    <dgm:cxn modelId="{750D7D15-1C7B-4BE6-B896-B9811170B698}" type="presParOf" srcId="{54380516-F1BA-4932-B334-D8945B879072}" destId="{7AA5BC81-B993-4918-8044-9CC9991C85B0}" srcOrd="0" destOrd="0" presId="urn:microsoft.com/office/officeart/2008/layout/HexagonCluster"/>
    <dgm:cxn modelId="{BA4BDD79-0B20-41A8-A6F9-E9B5CAE7EB02}" type="presParOf" srcId="{8F36BD24-7DB5-4EC9-8393-DABD945F72A1}" destId="{DB4BABE7-601F-4988-A9A8-FC5E5EA8A57D}" srcOrd="7" destOrd="0" presId="urn:microsoft.com/office/officeart/2008/layout/HexagonCluster"/>
    <dgm:cxn modelId="{1FC620CA-B290-49F5-973D-D661CAF2F4B3}" type="presParOf" srcId="{DB4BABE7-601F-4988-A9A8-FC5E5EA8A57D}" destId="{F77E13B0-229E-41F7-A14B-1EA0C3ACA6CD}" srcOrd="0" destOrd="0" presId="urn:microsoft.com/office/officeart/2008/layout/HexagonCluster"/>
    <dgm:cxn modelId="{E54ACA09-AFED-44C8-A1A2-A7921FE6D4A9}" type="presParOf" srcId="{8F36BD24-7DB5-4EC9-8393-DABD945F72A1}" destId="{9229C5DB-C8ED-47FC-A2D7-F99D0CB7115C}" srcOrd="8" destOrd="0" presId="urn:microsoft.com/office/officeart/2008/layout/HexagonCluster"/>
    <dgm:cxn modelId="{EDCC30F0-18B7-47AB-8988-42D571A167A5}" type="presParOf" srcId="{9229C5DB-C8ED-47FC-A2D7-F99D0CB7115C}" destId="{C52CC0E8-6013-4FBA-93DB-DBF61520C57D}" srcOrd="0" destOrd="0" presId="urn:microsoft.com/office/officeart/2008/layout/HexagonCluster"/>
    <dgm:cxn modelId="{7FF939AC-E54F-4BD7-869C-EE873FCD6D0B}" type="presParOf" srcId="{8F36BD24-7DB5-4EC9-8393-DABD945F72A1}" destId="{5213677B-6476-4E5E-89A8-465AC590D106}" srcOrd="9" destOrd="0" presId="urn:microsoft.com/office/officeart/2008/layout/HexagonCluster"/>
    <dgm:cxn modelId="{C79CCEC6-A440-41AF-9C4A-0075A2D6F143}" type="presParOf" srcId="{5213677B-6476-4E5E-89A8-465AC590D106}" destId="{45BD366B-9E2F-4E79-A61E-2E43775352F2}" srcOrd="0" destOrd="0" presId="urn:microsoft.com/office/officeart/2008/layout/HexagonCluster"/>
    <dgm:cxn modelId="{50AE1171-AF13-42A8-A228-5B4D686F2500}" type="presParOf" srcId="{8F36BD24-7DB5-4EC9-8393-DABD945F72A1}" destId="{6F0711DA-4D03-4F35-9223-DF37FE3594A1}" srcOrd="10" destOrd="0" presId="urn:microsoft.com/office/officeart/2008/layout/HexagonCluster"/>
    <dgm:cxn modelId="{0BD809DE-53FF-4F7D-8EB7-D5DF9984D769}" type="presParOf" srcId="{6F0711DA-4D03-4F35-9223-DF37FE3594A1}" destId="{4B7F5D8B-898C-4D2F-A613-48564FE0F764}" srcOrd="0" destOrd="0" presId="urn:microsoft.com/office/officeart/2008/layout/HexagonCluster"/>
    <dgm:cxn modelId="{8E8B8F76-6666-4F4A-8028-62D72E1E03BC}" type="presParOf" srcId="{8F36BD24-7DB5-4EC9-8393-DABD945F72A1}" destId="{44B8C305-2D1E-4D30-ABF9-DCB77286F2A2}" srcOrd="11" destOrd="0" presId="urn:microsoft.com/office/officeart/2008/layout/HexagonCluster"/>
    <dgm:cxn modelId="{C7427DED-55EE-467D-84FA-45FFE13BCFE3}" type="presParOf" srcId="{44B8C305-2D1E-4D30-ABF9-DCB77286F2A2}" destId="{D401C90F-C2DA-41CB-BB41-BA99849CB243}" srcOrd="0" destOrd="0" presId="urn:microsoft.com/office/officeart/2008/layout/HexagonCluster"/>
    <dgm:cxn modelId="{3F6FF33E-7CB4-44AD-A9BC-E9E4C1695999}" type="presParOf" srcId="{8F36BD24-7DB5-4EC9-8393-DABD945F72A1}" destId="{EC4F0B83-C4AF-4D29-A6FD-6C5FE5E8157B}" srcOrd="12" destOrd="0" presId="urn:microsoft.com/office/officeart/2008/layout/HexagonCluster"/>
    <dgm:cxn modelId="{B206DFCE-4E1B-499F-98F7-5AB1B17D9745}" type="presParOf" srcId="{EC4F0B83-C4AF-4D29-A6FD-6C5FE5E8157B}" destId="{52024294-AE4D-449B-A44F-D7AA32A55650}" srcOrd="0" destOrd="0" presId="urn:microsoft.com/office/officeart/2008/layout/HexagonCluster"/>
    <dgm:cxn modelId="{B3A5E67A-8F75-4A45-90A0-C7DDC021B258}" type="presParOf" srcId="{8F36BD24-7DB5-4EC9-8393-DABD945F72A1}" destId="{22CBD988-6B94-4A55-B299-BEA013680C00}" srcOrd="13" destOrd="0" presId="urn:microsoft.com/office/officeart/2008/layout/HexagonCluster"/>
    <dgm:cxn modelId="{1F45EF83-021C-44DB-975F-11F3BF76A313}" type="presParOf" srcId="{22CBD988-6B94-4A55-B299-BEA013680C00}" destId="{1E07EE9E-154A-4619-9BA3-84E4A742E7CF}" srcOrd="0" destOrd="0" presId="urn:microsoft.com/office/officeart/2008/layout/HexagonCluster"/>
    <dgm:cxn modelId="{5ED4C655-83CC-478B-979E-8199C319ED9B}" type="presParOf" srcId="{8F36BD24-7DB5-4EC9-8393-DABD945F72A1}" destId="{72789C7D-C1A9-4A62-BA7D-987776AE2FDF}" srcOrd="14" destOrd="0" presId="urn:microsoft.com/office/officeart/2008/layout/HexagonCluster"/>
    <dgm:cxn modelId="{0F17215F-2500-47A0-8BF7-57A7CF5C871B}" type="presParOf" srcId="{72789C7D-C1A9-4A62-BA7D-987776AE2FDF}" destId="{9B347EC4-A8FD-4088-AAD0-C267F37263FD}" srcOrd="0" destOrd="0" presId="urn:microsoft.com/office/officeart/2008/layout/HexagonCluster"/>
    <dgm:cxn modelId="{B557C898-D6C7-456A-A796-1135128BD810}" type="presParOf" srcId="{8F36BD24-7DB5-4EC9-8393-DABD945F72A1}" destId="{0BD2425D-D34B-44D0-9835-E10005D28480}" srcOrd="15" destOrd="0" presId="urn:microsoft.com/office/officeart/2008/layout/HexagonCluster"/>
    <dgm:cxn modelId="{9011B429-09D4-4FC3-AC64-BAE46924B003}" type="presParOf" srcId="{0BD2425D-D34B-44D0-9835-E10005D28480}" destId="{B3D47F37-9D2F-4F60-BE95-345722C83202}" srcOrd="0" destOrd="0" presId="urn:microsoft.com/office/officeart/2008/layout/HexagonCluster"/>
    <dgm:cxn modelId="{780ABF00-67EA-4479-BCF2-B7008E21FEE1}" type="presParOf" srcId="{8F36BD24-7DB5-4EC9-8393-DABD945F72A1}" destId="{C352894E-ECDF-4F82-A3B2-24E06FC9ED09}" srcOrd="16" destOrd="0" presId="urn:microsoft.com/office/officeart/2008/layout/HexagonCluster"/>
    <dgm:cxn modelId="{67A58EE5-08F4-4BB3-834D-2CF827F63BFB}" type="presParOf" srcId="{C352894E-ECDF-4F82-A3B2-24E06FC9ED09}" destId="{C85C2DDD-482A-46F0-AD2B-2E4A6B02F4C8}" srcOrd="0" destOrd="0" presId="urn:microsoft.com/office/officeart/2008/layout/HexagonCluster"/>
    <dgm:cxn modelId="{7E39B887-5EF3-4380-A220-90322893FAE1}" type="presParOf" srcId="{8F36BD24-7DB5-4EC9-8393-DABD945F72A1}" destId="{056018DB-7691-4002-BB77-E0E5700F8C6C}" srcOrd="17" destOrd="0" presId="urn:microsoft.com/office/officeart/2008/layout/HexagonCluster"/>
    <dgm:cxn modelId="{E7F9F945-367B-4B7E-BF99-8438AECBE293}" type="presParOf" srcId="{056018DB-7691-4002-BB77-E0E5700F8C6C}" destId="{72FD5CE1-E00B-4834-92D2-5CA5D993139B}" srcOrd="0" destOrd="0" presId="urn:microsoft.com/office/officeart/2008/layout/HexagonCluster"/>
    <dgm:cxn modelId="{21D45AA5-FBAD-4C09-80DA-385832A02E59}" type="presParOf" srcId="{8F36BD24-7DB5-4EC9-8393-DABD945F72A1}" destId="{6ABBBEC8-668E-4A1B-9EC9-2C592A2E588E}" srcOrd="18" destOrd="0" presId="urn:microsoft.com/office/officeart/2008/layout/HexagonCluster"/>
    <dgm:cxn modelId="{4454722F-3658-4925-9316-65EE9342D93A}" type="presParOf" srcId="{6ABBBEC8-668E-4A1B-9EC9-2C592A2E588E}" destId="{079437D5-5C11-43E9-A113-87BC9611AA6A}" srcOrd="0" destOrd="0" presId="urn:microsoft.com/office/officeart/2008/layout/HexagonCluster"/>
    <dgm:cxn modelId="{ED26D06E-F1F0-4994-BFEE-EE9C618A11E9}" type="presParOf" srcId="{8F36BD24-7DB5-4EC9-8393-DABD945F72A1}" destId="{AB2C9F60-87AB-419A-AB9F-847764256482}" srcOrd="19" destOrd="0" presId="urn:microsoft.com/office/officeart/2008/layout/HexagonCluster"/>
    <dgm:cxn modelId="{9A093B6F-B207-4268-93BA-041FF23B3E0C}" type="presParOf" srcId="{AB2C9F60-87AB-419A-AB9F-847764256482}" destId="{E1508913-421D-40BB-98AE-AFD6331E50B7}" srcOrd="0" destOrd="0" presId="urn:microsoft.com/office/officeart/2008/layout/HexagonCluster"/>
    <dgm:cxn modelId="{CB331E14-ABDB-4B8D-8D67-A6FD7D718FB2}" type="presParOf" srcId="{8F36BD24-7DB5-4EC9-8393-DABD945F72A1}" destId="{F3923189-4373-43E2-8CAA-F2345F24D2A6}" srcOrd="20" destOrd="0" presId="urn:microsoft.com/office/officeart/2008/layout/HexagonCluster"/>
    <dgm:cxn modelId="{394DE780-39A6-4292-87F3-8B8ECB072696}" type="presParOf" srcId="{F3923189-4373-43E2-8CAA-F2345F24D2A6}" destId="{E1015C17-44DC-481D-BE71-8EFC712A6C9F}" srcOrd="0" destOrd="0" presId="urn:microsoft.com/office/officeart/2008/layout/HexagonCluster"/>
    <dgm:cxn modelId="{47143E14-9CC8-4DC8-89BA-2797A812D36D}" type="presParOf" srcId="{8F36BD24-7DB5-4EC9-8393-DABD945F72A1}" destId="{369AAA76-8B1B-430C-AF2F-7AF198A9F5E0}" srcOrd="21" destOrd="0" presId="urn:microsoft.com/office/officeart/2008/layout/HexagonCluster"/>
    <dgm:cxn modelId="{44CCE7DC-269C-45D7-ADAE-F18924DD55FF}" type="presParOf" srcId="{369AAA76-8B1B-430C-AF2F-7AF198A9F5E0}" destId="{0E0AFEBB-CC1C-43F8-95FA-EC8C47249AB6}" srcOrd="0" destOrd="0" presId="urn:microsoft.com/office/officeart/2008/layout/HexagonCluster"/>
    <dgm:cxn modelId="{9F26224A-915E-4EE6-8DC3-F7028DBA0063}" type="presParOf" srcId="{8F36BD24-7DB5-4EC9-8393-DABD945F72A1}" destId="{72148EA4-D8FA-40BB-AA7A-50F40A8E1ECA}" srcOrd="22" destOrd="0" presId="urn:microsoft.com/office/officeart/2008/layout/HexagonCluster"/>
    <dgm:cxn modelId="{9F5E5784-7127-4659-AE87-A0B578F85DA4}" type="presParOf" srcId="{72148EA4-D8FA-40BB-AA7A-50F40A8E1ECA}" destId="{02E39279-4732-4218-B8F9-347DDE0D5C31}" srcOrd="0" destOrd="0" presId="urn:microsoft.com/office/officeart/2008/layout/HexagonCluster"/>
    <dgm:cxn modelId="{6D9BB429-E765-4F47-8E5A-0109295D8A28}" type="presParOf" srcId="{8F36BD24-7DB5-4EC9-8393-DABD945F72A1}" destId="{F89F21CD-35E4-4BD0-A8BA-06909ED157ED}" srcOrd="23" destOrd="0" presId="urn:microsoft.com/office/officeart/2008/layout/HexagonCluster"/>
    <dgm:cxn modelId="{C6940187-F427-401A-9706-0E3EF06866DB}" type="presParOf" srcId="{F89F21CD-35E4-4BD0-A8BA-06909ED157ED}" destId="{99A9F563-CDDC-497A-8D0B-40D0FF20AEE0}" srcOrd="0" destOrd="0" presId="urn:microsoft.com/office/officeart/2008/layout/HexagonCluster"/>
    <dgm:cxn modelId="{96EE0296-DAB4-4EBB-8782-2AABCD53F8AC}" type="presParOf" srcId="{8F36BD24-7DB5-4EC9-8393-DABD945F72A1}" destId="{36A6E038-D8E3-48BE-9175-EE5D63A12C88}" srcOrd="24" destOrd="0" presId="urn:microsoft.com/office/officeart/2008/layout/HexagonCluster"/>
    <dgm:cxn modelId="{B16226AA-548A-485C-B698-E961CE3BE9BF}" type="presParOf" srcId="{36A6E038-D8E3-48BE-9175-EE5D63A12C88}" destId="{C8FA3501-D5BF-439C-A1B7-C329EE51A7A4}" srcOrd="0" destOrd="0" presId="urn:microsoft.com/office/officeart/2008/layout/HexagonCluster"/>
    <dgm:cxn modelId="{E8F326FA-275A-4B69-8ADE-282FCA76A04C}" type="presParOf" srcId="{8F36BD24-7DB5-4EC9-8393-DABD945F72A1}" destId="{0D32201B-5F5B-4922-90BE-1C082876FAA5}" srcOrd="25" destOrd="0" presId="urn:microsoft.com/office/officeart/2008/layout/HexagonCluster"/>
    <dgm:cxn modelId="{5E169E09-1CAB-4F63-A6DF-9F7E7F8DE4AA}" type="presParOf" srcId="{0D32201B-5F5B-4922-90BE-1C082876FAA5}" destId="{4C7395F9-D367-4D89-B225-B023113ACE65}" srcOrd="0" destOrd="0" presId="urn:microsoft.com/office/officeart/2008/layout/HexagonCluster"/>
    <dgm:cxn modelId="{573EE30C-E850-4923-AD92-341D0475F31C}" type="presParOf" srcId="{8F36BD24-7DB5-4EC9-8393-DABD945F72A1}" destId="{0CC9B281-8988-4B72-943E-3E1875CC81B1}" srcOrd="26" destOrd="0" presId="urn:microsoft.com/office/officeart/2008/layout/HexagonCluster"/>
    <dgm:cxn modelId="{A6C210D8-6B0B-4EE7-AC39-98A6EBE093AD}" type="presParOf" srcId="{0CC9B281-8988-4B72-943E-3E1875CC81B1}" destId="{BF012CAA-DDBF-471B-9855-49032EB0A933}" srcOrd="0" destOrd="0" presId="urn:microsoft.com/office/officeart/2008/layout/HexagonCluster"/>
    <dgm:cxn modelId="{5E7BA554-8B36-42BA-BAEB-C998DCA97935}" type="presParOf" srcId="{8F36BD24-7DB5-4EC9-8393-DABD945F72A1}" destId="{BD8EF93E-D821-4B72-AB92-4C096CECF90C}" srcOrd="27" destOrd="0" presId="urn:microsoft.com/office/officeart/2008/layout/HexagonCluster"/>
    <dgm:cxn modelId="{9C34DFA1-5553-4437-B9E0-99882BCD3023}" type="presParOf" srcId="{BD8EF93E-D821-4B72-AB92-4C096CECF90C}" destId="{A3B2E745-152E-4545-B76F-89C71282073C}"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D2DF-8819-48D7-B84F-1E7B4EB2B873}">
      <dsp:nvSpPr>
        <dsp:cNvPr id="0" name=""/>
        <dsp:cNvSpPr/>
      </dsp:nvSpPr>
      <dsp:spPr>
        <a:xfrm rot="5400000">
          <a:off x="4930717" y="95914"/>
          <a:ext cx="1427631" cy="1242039"/>
        </a:xfrm>
        <a:prstGeom prst="hexagon">
          <a:avLst>
            <a:gd name="adj" fmla="val 25000"/>
            <a:gd name="vf" fmla="val 115470"/>
          </a:avLst>
        </a:prstGeom>
        <a:solidFill>
          <a:srgbClr val="70AD47"/>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January 2020</a:t>
          </a:r>
        </a:p>
      </dsp:txBody>
      <dsp:txXfrm rot="-5400000">
        <a:off x="5217064" y="225592"/>
        <a:ext cx="854937" cy="982686"/>
      </dsp:txXfrm>
    </dsp:sp>
    <dsp:sp modelId="{DCE2F94E-A07C-4D6C-8233-D2EB9FC429E9}">
      <dsp:nvSpPr>
        <dsp:cNvPr id="0" name=""/>
        <dsp:cNvSpPr/>
      </dsp:nvSpPr>
      <dsp:spPr>
        <a:xfrm>
          <a:off x="6303243" y="288645"/>
          <a:ext cx="1593237" cy="85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Market Research</a:t>
          </a:r>
        </a:p>
      </dsp:txBody>
      <dsp:txXfrm>
        <a:off x="6303243" y="288645"/>
        <a:ext cx="1593237" cy="856579"/>
      </dsp:txXfrm>
    </dsp:sp>
    <dsp:sp modelId="{4850B326-C0E1-4034-B8AE-0047EA1F762B}">
      <dsp:nvSpPr>
        <dsp:cNvPr id="0" name=""/>
        <dsp:cNvSpPr/>
      </dsp:nvSpPr>
      <dsp:spPr>
        <a:xfrm rot="5400000">
          <a:off x="3589315" y="95914"/>
          <a:ext cx="1427631" cy="1242039"/>
        </a:xfrm>
        <a:prstGeom prst="hexagon">
          <a:avLst>
            <a:gd name="adj" fmla="val 25000"/>
            <a:gd name="vf" fmla="val 11547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875662" y="225592"/>
        <a:ext cx="854937" cy="982686"/>
      </dsp:txXfrm>
    </dsp:sp>
    <dsp:sp modelId="{A9FCE3C4-0107-433F-ADEB-E3B113716EE0}">
      <dsp:nvSpPr>
        <dsp:cNvPr id="0" name=""/>
        <dsp:cNvSpPr/>
      </dsp:nvSpPr>
      <dsp:spPr>
        <a:xfrm rot="5400000">
          <a:off x="4257446" y="1307688"/>
          <a:ext cx="1427631" cy="1242039"/>
        </a:xfrm>
        <a:prstGeom prst="hexagon">
          <a:avLst>
            <a:gd name="adj" fmla="val 25000"/>
            <a:gd name="vf" fmla="val 115470"/>
          </a:avLst>
        </a:prstGeom>
        <a:solidFill>
          <a:srgbClr val="70AD47"/>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June 2020</a:t>
          </a:r>
        </a:p>
      </dsp:txBody>
      <dsp:txXfrm rot="-5400000">
        <a:off x="4543793" y="1437366"/>
        <a:ext cx="854937" cy="982686"/>
      </dsp:txXfrm>
    </dsp:sp>
    <dsp:sp modelId="{C2A81B2F-6996-47EC-BA56-DF397A0BF036}">
      <dsp:nvSpPr>
        <dsp:cNvPr id="0" name=""/>
        <dsp:cNvSpPr/>
      </dsp:nvSpPr>
      <dsp:spPr>
        <a:xfrm>
          <a:off x="2757005" y="1500419"/>
          <a:ext cx="1541842" cy="85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Requirements gathering</a:t>
          </a:r>
        </a:p>
      </dsp:txBody>
      <dsp:txXfrm>
        <a:off x="2757005" y="1500419"/>
        <a:ext cx="1541842" cy="856579"/>
      </dsp:txXfrm>
    </dsp:sp>
    <dsp:sp modelId="{53076474-A6D6-4592-9D6C-88E21A12FD61}">
      <dsp:nvSpPr>
        <dsp:cNvPr id="0" name=""/>
        <dsp:cNvSpPr/>
      </dsp:nvSpPr>
      <dsp:spPr>
        <a:xfrm rot="5400000">
          <a:off x="5598849" y="1307688"/>
          <a:ext cx="1427631" cy="1242039"/>
        </a:xfrm>
        <a:prstGeom prst="hexagon">
          <a:avLst>
            <a:gd name="adj" fmla="val 25000"/>
            <a:gd name="vf" fmla="val 11547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5885196" y="1437366"/>
        <a:ext cx="854937" cy="982686"/>
      </dsp:txXfrm>
    </dsp:sp>
    <dsp:sp modelId="{305C31C5-D00E-4DC6-B6D0-53B30D30C20A}">
      <dsp:nvSpPr>
        <dsp:cNvPr id="0" name=""/>
        <dsp:cNvSpPr/>
      </dsp:nvSpPr>
      <dsp:spPr>
        <a:xfrm rot="5400000">
          <a:off x="4930717" y="2519462"/>
          <a:ext cx="1427631" cy="1242039"/>
        </a:xfrm>
        <a:prstGeom prst="hexagon">
          <a:avLst>
            <a:gd name="adj" fmla="val 25000"/>
            <a:gd name="vf" fmla="val 115470"/>
          </a:avLst>
        </a:prstGeom>
        <a:solidFill>
          <a:srgbClr val="70AD47"/>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January 2021</a:t>
          </a:r>
        </a:p>
      </dsp:txBody>
      <dsp:txXfrm rot="-5400000">
        <a:off x="5217064" y="2649140"/>
        <a:ext cx="854937" cy="982686"/>
      </dsp:txXfrm>
    </dsp:sp>
    <dsp:sp modelId="{C0AFFB00-A640-4193-B419-D5C566A7CE3A}">
      <dsp:nvSpPr>
        <dsp:cNvPr id="0" name=""/>
        <dsp:cNvSpPr/>
      </dsp:nvSpPr>
      <dsp:spPr>
        <a:xfrm>
          <a:off x="6303243" y="2712192"/>
          <a:ext cx="1593237" cy="85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Development begun</a:t>
          </a:r>
        </a:p>
      </dsp:txBody>
      <dsp:txXfrm>
        <a:off x="6303243" y="2712192"/>
        <a:ext cx="1593237" cy="856579"/>
      </dsp:txXfrm>
    </dsp:sp>
    <dsp:sp modelId="{EE87AC0E-D61A-40D1-A0E9-D413AA6048F8}">
      <dsp:nvSpPr>
        <dsp:cNvPr id="0" name=""/>
        <dsp:cNvSpPr/>
      </dsp:nvSpPr>
      <dsp:spPr>
        <a:xfrm rot="5400000">
          <a:off x="3589315" y="2519462"/>
          <a:ext cx="1427631" cy="1242039"/>
        </a:xfrm>
        <a:prstGeom prst="hexagon">
          <a:avLst>
            <a:gd name="adj" fmla="val 25000"/>
            <a:gd name="vf" fmla="val 11547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875662" y="2649140"/>
        <a:ext cx="854937" cy="982686"/>
      </dsp:txXfrm>
    </dsp:sp>
    <dsp:sp modelId="{D9811ADC-3D55-475D-84BC-7D0597C7E21B}">
      <dsp:nvSpPr>
        <dsp:cNvPr id="0" name=""/>
        <dsp:cNvSpPr/>
      </dsp:nvSpPr>
      <dsp:spPr>
        <a:xfrm rot="5400000">
          <a:off x="4257446" y="3731236"/>
          <a:ext cx="1427631" cy="1242039"/>
        </a:xfrm>
        <a:prstGeom prst="hexagon">
          <a:avLst>
            <a:gd name="adj" fmla="val 25000"/>
            <a:gd name="vf" fmla="val 115470"/>
          </a:avLst>
        </a:prstGeom>
        <a:solidFill>
          <a:srgbClr val="70AD47"/>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October 2021</a:t>
          </a:r>
        </a:p>
      </dsp:txBody>
      <dsp:txXfrm rot="-5400000">
        <a:off x="4543793" y="3860914"/>
        <a:ext cx="854937" cy="982686"/>
      </dsp:txXfrm>
    </dsp:sp>
    <dsp:sp modelId="{36B563F3-F1FA-4BBD-8276-564CF7B012F6}">
      <dsp:nvSpPr>
        <dsp:cNvPr id="0" name=""/>
        <dsp:cNvSpPr/>
      </dsp:nvSpPr>
      <dsp:spPr>
        <a:xfrm>
          <a:off x="2698585" y="4011380"/>
          <a:ext cx="1541842" cy="85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Pilot (Beta) launch</a:t>
          </a:r>
        </a:p>
      </dsp:txBody>
      <dsp:txXfrm>
        <a:off x="2698585" y="4011380"/>
        <a:ext cx="1541842" cy="856579"/>
      </dsp:txXfrm>
    </dsp:sp>
    <dsp:sp modelId="{B8A1A35B-89A1-4A9D-A684-53A551FD2D98}">
      <dsp:nvSpPr>
        <dsp:cNvPr id="0" name=""/>
        <dsp:cNvSpPr/>
      </dsp:nvSpPr>
      <dsp:spPr>
        <a:xfrm rot="5400000">
          <a:off x="5598849" y="3731236"/>
          <a:ext cx="1427631" cy="1242039"/>
        </a:xfrm>
        <a:prstGeom prst="hexagon">
          <a:avLst>
            <a:gd name="adj" fmla="val 25000"/>
            <a:gd name="vf" fmla="val 11547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5885196" y="3860914"/>
        <a:ext cx="854937" cy="982686"/>
      </dsp:txXfrm>
    </dsp:sp>
    <dsp:sp modelId="{B7FDA9D3-9A43-465A-A77E-EBEF75BE4161}">
      <dsp:nvSpPr>
        <dsp:cNvPr id="0" name=""/>
        <dsp:cNvSpPr/>
      </dsp:nvSpPr>
      <dsp:spPr>
        <a:xfrm rot="5400000">
          <a:off x="4930717" y="4943010"/>
          <a:ext cx="1427631" cy="1242039"/>
        </a:xfrm>
        <a:prstGeom prst="hexagon">
          <a:avLst>
            <a:gd name="adj" fmla="val 25000"/>
            <a:gd name="vf" fmla="val 115470"/>
          </a:avLst>
        </a:prstGeom>
        <a:solidFill>
          <a:srgbClr val="70AD47"/>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January 2022</a:t>
          </a:r>
        </a:p>
      </dsp:txBody>
      <dsp:txXfrm rot="-5400000">
        <a:off x="5217064" y="5072688"/>
        <a:ext cx="854937" cy="982686"/>
      </dsp:txXfrm>
    </dsp:sp>
    <dsp:sp modelId="{9F91DCBF-1C85-4948-A695-FB161E3E9C69}">
      <dsp:nvSpPr>
        <dsp:cNvPr id="0" name=""/>
        <dsp:cNvSpPr/>
      </dsp:nvSpPr>
      <dsp:spPr>
        <a:xfrm>
          <a:off x="6303243" y="5135740"/>
          <a:ext cx="1593237" cy="85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 market launch</a:t>
          </a:r>
        </a:p>
      </dsp:txBody>
      <dsp:txXfrm>
        <a:off x="6303243" y="5135740"/>
        <a:ext cx="1593237" cy="856579"/>
      </dsp:txXfrm>
    </dsp:sp>
    <dsp:sp modelId="{52354F29-F16B-445B-952D-E2407E363903}">
      <dsp:nvSpPr>
        <dsp:cNvPr id="0" name=""/>
        <dsp:cNvSpPr/>
      </dsp:nvSpPr>
      <dsp:spPr>
        <a:xfrm rot="5400000">
          <a:off x="3589315" y="4943010"/>
          <a:ext cx="1427631" cy="1242039"/>
        </a:xfrm>
        <a:prstGeom prst="hexagon">
          <a:avLst>
            <a:gd name="adj" fmla="val 25000"/>
            <a:gd name="vf" fmla="val 11547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875662" y="5072688"/>
        <a:ext cx="854937" cy="982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0CF87-50F8-478F-A2D0-57627A16BD05}">
      <dsp:nvSpPr>
        <dsp:cNvPr id="0" name=""/>
        <dsp:cNvSpPr/>
      </dsp:nvSpPr>
      <dsp:spPr>
        <a:xfrm>
          <a:off x="2447043" y="1722279"/>
          <a:ext cx="2189347" cy="1893652"/>
        </a:xfrm>
        <a:prstGeom prst="hexagon">
          <a:avLst>
            <a:gd name="adj" fmla="val 28570"/>
            <a:gd name="vf" fmla="val 115470"/>
          </a:avLst>
        </a:prstGeom>
        <a:solidFill>
          <a:srgbClr val="3B3B3B"/>
        </a:solidFill>
        <a:ln w="12700" cap="flat" cmpd="sng" algn="ctr">
          <a:solidFill>
            <a:srgbClr val="3B3B3B"/>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Challenges</a:t>
          </a:r>
        </a:p>
      </dsp:txBody>
      <dsp:txXfrm>
        <a:off x="2809827" y="2036065"/>
        <a:ext cx="1463779" cy="1266080"/>
      </dsp:txXfrm>
    </dsp:sp>
    <dsp:sp modelId="{3B7A68ED-1200-4B60-BFF1-94C85EDE8272}">
      <dsp:nvSpPr>
        <dsp:cNvPr id="0" name=""/>
        <dsp:cNvSpPr/>
      </dsp:nvSpPr>
      <dsp:spPr>
        <a:xfrm>
          <a:off x="3817889" y="816294"/>
          <a:ext cx="826148" cy="711654"/>
        </a:xfrm>
        <a:prstGeom prst="hexagon">
          <a:avLst>
            <a:gd name="adj" fmla="val 28900"/>
            <a:gd name="vf" fmla="val 115470"/>
          </a:avLst>
        </a:prstGeom>
        <a:solidFill>
          <a:srgbClr val="B2D234"/>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A97B70D8-7DD4-4A9C-BF18-D34E4130DCB6}">
      <dsp:nvSpPr>
        <dsp:cNvPr id="0" name=""/>
        <dsp:cNvSpPr/>
      </dsp:nvSpPr>
      <dsp:spPr>
        <a:xfrm>
          <a:off x="2648756" y="0"/>
          <a:ext cx="1793932" cy="1551973"/>
        </a:xfrm>
        <a:prstGeom prst="hexagon">
          <a:avLst>
            <a:gd name="adj" fmla="val 28570"/>
            <a:gd name="vf" fmla="val 115470"/>
          </a:avLst>
        </a:prstGeom>
        <a:solidFill>
          <a:srgbClr val="70AD47"/>
        </a:solidFill>
        <a:ln w="12700" cap="flat" cmpd="sng" algn="ctr">
          <a:solidFill>
            <a:srgbClr val="70AD47"/>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High Operating Costs</a:t>
          </a:r>
        </a:p>
      </dsp:txBody>
      <dsp:txXfrm>
        <a:off x="2946050" y="257196"/>
        <a:ext cx="1199344" cy="1037581"/>
      </dsp:txXfrm>
    </dsp:sp>
    <dsp:sp modelId="{D256D47C-4CEC-4A09-89B6-BB99F78639A0}">
      <dsp:nvSpPr>
        <dsp:cNvPr id="0" name=""/>
        <dsp:cNvSpPr/>
      </dsp:nvSpPr>
      <dsp:spPr>
        <a:xfrm>
          <a:off x="4782032" y="2146709"/>
          <a:ext cx="826148" cy="711654"/>
        </a:xfrm>
        <a:prstGeom prst="hexagon">
          <a:avLst>
            <a:gd name="adj" fmla="val 28900"/>
            <a:gd name="vf" fmla="val 115470"/>
          </a:avLst>
        </a:prstGeom>
        <a:solidFill>
          <a:srgbClr val="B2D234"/>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B631727F-633D-4EEC-A86A-FACB4C6E870C}">
      <dsp:nvSpPr>
        <dsp:cNvPr id="0" name=""/>
        <dsp:cNvSpPr/>
      </dsp:nvSpPr>
      <dsp:spPr>
        <a:xfrm>
          <a:off x="4294134" y="954567"/>
          <a:ext cx="1793932" cy="1551973"/>
        </a:xfrm>
        <a:prstGeom prst="hexagon">
          <a:avLst>
            <a:gd name="adj" fmla="val 28570"/>
            <a:gd name="vf" fmla="val 115470"/>
          </a:avLst>
        </a:prstGeom>
        <a:solidFill>
          <a:srgbClr val="70AD47"/>
        </a:solidFill>
        <a:ln w="12700" cap="flat" cmpd="sng" algn="ctr">
          <a:solidFill>
            <a:srgbClr val="70AD47"/>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Inefficiencies</a:t>
          </a:r>
        </a:p>
      </dsp:txBody>
      <dsp:txXfrm>
        <a:off x="4591428" y="1211763"/>
        <a:ext cx="1199344" cy="1037581"/>
      </dsp:txXfrm>
    </dsp:sp>
    <dsp:sp modelId="{72A723B7-10AD-455F-993D-0C7C4F160C92}">
      <dsp:nvSpPr>
        <dsp:cNvPr id="0" name=""/>
        <dsp:cNvSpPr/>
      </dsp:nvSpPr>
      <dsp:spPr>
        <a:xfrm>
          <a:off x="4112083" y="3648498"/>
          <a:ext cx="826148" cy="711654"/>
        </a:xfrm>
        <a:prstGeom prst="hexagon">
          <a:avLst>
            <a:gd name="adj" fmla="val 28900"/>
            <a:gd name="vf" fmla="val 115470"/>
          </a:avLst>
        </a:prstGeom>
        <a:solidFill>
          <a:srgbClr val="B2D234"/>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C6DAAC23-9088-4193-87A3-7016893F4731}">
      <dsp:nvSpPr>
        <dsp:cNvPr id="0" name=""/>
        <dsp:cNvSpPr/>
      </dsp:nvSpPr>
      <dsp:spPr>
        <a:xfrm>
          <a:off x="4294134" y="2831136"/>
          <a:ext cx="1793932" cy="1551973"/>
        </a:xfrm>
        <a:prstGeom prst="hexagon">
          <a:avLst>
            <a:gd name="adj" fmla="val 28570"/>
            <a:gd name="vf" fmla="val 115470"/>
          </a:avLst>
        </a:prstGeom>
        <a:solidFill>
          <a:srgbClr val="70AD47"/>
        </a:solidFill>
        <a:ln w="12700" cap="flat" cmpd="sng" algn="ctr">
          <a:solidFill>
            <a:srgbClr val="70AD47"/>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Risk of Fraud</a:t>
          </a:r>
        </a:p>
      </dsp:txBody>
      <dsp:txXfrm>
        <a:off x="4591428" y="3088332"/>
        <a:ext cx="1199344" cy="1037581"/>
      </dsp:txXfrm>
    </dsp:sp>
    <dsp:sp modelId="{CEF3CE04-1C1D-4EF8-B716-0C96BED3D116}">
      <dsp:nvSpPr>
        <dsp:cNvPr id="0" name=""/>
        <dsp:cNvSpPr/>
      </dsp:nvSpPr>
      <dsp:spPr>
        <a:xfrm>
          <a:off x="2648756" y="3786771"/>
          <a:ext cx="1793932" cy="1551973"/>
        </a:xfrm>
        <a:prstGeom prst="hexagon">
          <a:avLst>
            <a:gd name="adj" fmla="val 28570"/>
            <a:gd name="vf" fmla="val 115470"/>
          </a:avLst>
        </a:prstGeom>
        <a:solidFill>
          <a:srgbClr val="70AD47"/>
        </a:solidFill>
        <a:ln w="12700" cap="flat" cmpd="sng" algn="ctr">
          <a:solidFill>
            <a:srgbClr val="70AD47"/>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Low Sales Volumes</a:t>
          </a:r>
        </a:p>
      </dsp:txBody>
      <dsp:txXfrm>
        <a:off x="2946050" y="4043967"/>
        <a:ext cx="1199344" cy="1037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38153-26C9-4E2E-A876-FF0654B30D4D}">
      <dsp:nvSpPr>
        <dsp:cNvPr id="0" name=""/>
        <dsp:cNvSpPr/>
      </dsp:nvSpPr>
      <dsp:spPr>
        <a:xfrm>
          <a:off x="1319174" y="2415610"/>
          <a:ext cx="1532940" cy="1316297"/>
        </a:xfrm>
        <a:prstGeom prst="hexagon">
          <a:avLst>
            <a:gd name="adj" fmla="val 25000"/>
            <a:gd name="vf" fmla="val 115470"/>
          </a:avLst>
        </a:prstGeom>
        <a:solidFill>
          <a:srgbClr val="70AD47"/>
        </a:solid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Turnkey Solution</a:t>
          </a:r>
        </a:p>
      </dsp:txBody>
      <dsp:txXfrm>
        <a:off x="1556610" y="2619491"/>
        <a:ext cx="1058068" cy="908535"/>
      </dsp:txXfrm>
    </dsp:sp>
    <dsp:sp modelId="{96341F2E-6CC9-49D8-A387-551DE3B33682}">
      <dsp:nvSpPr>
        <dsp:cNvPr id="0" name=""/>
        <dsp:cNvSpPr/>
      </dsp:nvSpPr>
      <dsp:spPr>
        <a:xfrm>
          <a:off x="1355750" y="3004049"/>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5ED9AD-2633-4D20-B109-04E2DAD616EB}">
      <dsp:nvSpPr>
        <dsp:cNvPr id="0" name=""/>
        <dsp:cNvSpPr/>
      </dsp:nvSpPr>
      <dsp:spPr>
        <a:xfrm>
          <a:off x="0" y="1687751"/>
          <a:ext cx="1532940" cy="131629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C5E822B-E166-4A02-9471-6B0B84A6ACC5}">
      <dsp:nvSpPr>
        <dsp:cNvPr id="0" name=""/>
        <dsp:cNvSpPr/>
      </dsp:nvSpPr>
      <dsp:spPr>
        <a:xfrm>
          <a:off x="1050137" y="2829402"/>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29CD69-BEB3-4B82-A15C-B473FC78D54B}">
      <dsp:nvSpPr>
        <dsp:cNvPr id="0" name=""/>
        <dsp:cNvSpPr/>
      </dsp:nvSpPr>
      <dsp:spPr>
        <a:xfrm>
          <a:off x="2638348" y="1683782"/>
          <a:ext cx="1532940" cy="1316297"/>
        </a:xfrm>
        <a:prstGeom prst="hexagon">
          <a:avLst>
            <a:gd name="adj" fmla="val 25000"/>
            <a:gd name="vf" fmla="val 115470"/>
          </a:avLst>
        </a:prstGeom>
        <a:solidFill>
          <a:srgbClr val="70AD47"/>
        </a:solid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t>Cut Costs</a:t>
          </a:r>
        </a:p>
      </dsp:txBody>
      <dsp:txXfrm>
        <a:off x="2875784" y="1887663"/>
        <a:ext cx="1058068" cy="908535"/>
      </dsp:txXfrm>
    </dsp:sp>
    <dsp:sp modelId="{3D45BAFC-D2C4-4A32-A507-95380E63D287}">
      <dsp:nvSpPr>
        <dsp:cNvPr id="0" name=""/>
        <dsp:cNvSpPr/>
      </dsp:nvSpPr>
      <dsp:spPr>
        <a:xfrm>
          <a:off x="3693363" y="2822456"/>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A5BC81-B993-4918-8044-9CC9991C85B0}">
      <dsp:nvSpPr>
        <dsp:cNvPr id="0" name=""/>
        <dsp:cNvSpPr/>
      </dsp:nvSpPr>
      <dsp:spPr>
        <a:xfrm>
          <a:off x="3956710" y="2412633"/>
          <a:ext cx="1532940" cy="131629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77E13B0-229E-41F7-A14B-1EA0C3ACA6CD}">
      <dsp:nvSpPr>
        <dsp:cNvPr id="0" name=""/>
        <dsp:cNvSpPr/>
      </dsp:nvSpPr>
      <dsp:spPr>
        <a:xfrm>
          <a:off x="3994099" y="2998591"/>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2CC0E8-6013-4FBA-93DB-DBF61520C57D}">
      <dsp:nvSpPr>
        <dsp:cNvPr id="0" name=""/>
        <dsp:cNvSpPr/>
      </dsp:nvSpPr>
      <dsp:spPr>
        <a:xfrm>
          <a:off x="1319174" y="960389"/>
          <a:ext cx="1532940" cy="1316297"/>
        </a:xfrm>
        <a:prstGeom prst="hexagon">
          <a:avLst>
            <a:gd name="adj" fmla="val 25000"/>
            <a:gd name="vf" fmla="val 115470"/>
          </a:avLst>
        </a:prstGeom>
        <a:solidFill>
          <a:srgbClr val="70AD47"/>
        </a:solid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t>Improve Product Awareness</a:t>
          </a:r>
        </a:p>
      </dsp:txBody>
      <dsp:txXfrm>
        <a:off x="1556610" y="1164270"/>
        <a:ext cx="1058068" cy="908535"/>
      </dsp:txXfrm>
    </dsp:sp>
    <dsp:sp modelId="{45BD366B-9E2F-4E79-A61E-2E43775352F2}">
      <dsp:nvSpPr>
        <dsp:cNvPr id="0" name=""/>
        <dsp:cNvSpPr/>
      </dsp:nvSpPr>
      <dsp:spPr>
        <a:xfrm>
          <a:off x="2362809" y="978251"/>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7F5D8B-898C-4D2F-A613-48564FE0F764}">
      <dsp:nvSpPr>
        <dsp:cNvPr id="0" name=""/>
        <dsp:cNvSpPr/>
      </dsp:nvSpPr>
      <dsp:spPr>
        <a:xfrm>
          <a:off x="2638348" y="228561"/>
          <a:ext cx="1532940" cy="131629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D401C90F-C2DA-41CB-BB41-BA99849CB243}">
      <dsp:nvSpPr>
        <dsp:cNvPr id="0" name=""/>
        <dsp:cNvSpPr/>
      </dsp:nvSpPr>
      <dsp:spPr>
        <a:xfrm>
          <a:off x="2681427" y="811543"/>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024294-AE4D-449B-A44F-D7AA32A55650}">
      <dsp:nvSpPr>
        <dsp:cNvPr id="0" name=""/>
        <dsp:cNvSpPr/>
      </dsp:nvSpPr>
      <dsp:spPr>
        <a:xfrm>
          <a:off x="3956710" y="957412"/>
          <a:ext cx="1532940" cy="1316297"/>
        </a:xfrm>
        <a:prstGeom prst="hexagon">
          <a:avLst>
            <a:gd name="adj" fmla="val 25000"/>
            <a:gd name="vf" fmla="val 115470"/>
          </a:avLst>
        </a:prstGeom>
        <a:solidFill>
          <a:srgbClr val="70AD47"/>
        </a:solid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t>Increase the distribution depth</a:t>
          </a:r>
        </a:p>
      </dsp:txBody>
      <dsp:txXfrm>
        <a:off x="4194146" y="1161293"/>
        <a:ext cx="1058068" cy="908535"/>
      </dsp:txXfrm>
    </dsp:sp>
    <dsp:sp modelId="{1E07EE9E-154A-4619-9BA3-84E4A742E7CF}">
      <dsp:nvSpPr>
        <dsp:cNvPr id="0" name=""/>
        <dsp:cNvSpPr/>
      </dsp:nvSpPr>
      <dsp:spPr>
        <a:xfrm>
          <a:off x="5283200" y="1540890"/>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47EC4-A8FD-4088-AAD0-C267F37263FD}">
      <dsp:nvSpPr>
        <dsp:cNvPr id="0" name=""/>
        <dsp:cNvSpPr/>
      </dsp:nvSpPr>
      <dsp:spPr>
        <a:xfrm>
          <a:off x="5275884" y="1697674"/>
          <a:ext cx="1532940" cy="131629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B3D47F37-9D2F-4F60-BE95-345722C83202}">
      <dsp:nvSpPr>
        <dsp:cNvPr id="0" name=""/>
        <dsp:cNvSpPr/>
      </dsp:nvSpPr>
      <dsp:spPr>
        <a:xfrm>
          <a:off x="5574995" y="1720994"/>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5C2DDD-482A-46F0-AD2B-2E4A6B02F4C8}">
      <dsp:nvSpPr>
        <dsp:cNvPr id="0" name=""/>
        <dsp:cNvSpPr/>
      </dsp:nvSpPr>
      <dsp:spPr>
        <a:xfrm>
          <a:off x="5275884" y="242454"/>
          <a:ext cx="1532940" cy="1316297"/>
        </a:xfrm>
        <a:prstGeom prst="hexagon">
          <a:avLst>
            <a:gd name="adj" fmla="val 25000"/>
            <a:gd name="vf" fmla="val 115470"/>
          </a:avLst>
        </a:prstGeom>
        <a:solidFill>
          <a:srgbClr val="70AD47"/>
        </a:solid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t>Improve invoice-cash cycle</a:t>
          </a:r>
        </a:p>
      </dsp:txBody>
      <dsp:txXfrm>
        <a:off x="5513320" y="446335"/>
        <a:ext cx="1058068" cy="908535"/>
      </dsp:txXfrm>
    </dsp:sp>
    <dsp:sp modelId="{72FD5CE1-E00B-4834-92D2-5CA5D993139B}">
      <dsp:nvSpPr>
        <dsp:cNvPr id="0" name=""/>
        <dsp:cNvSpPr/>
      </dsp:nvSpPr>
      <dsp:spPr>
        <a:xfrm>
          <a:off x="6602374" y="832381"/>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437D5-5C11-43E9-A113-87BC9611AA6A}">
      <dsp:nvSpPr>
        <dsp:cNvPr id="0" name=""/>
        <dsp:cNvSpPr/>
      </dsp:nvSpPr>
      <dsp:spPr>
        <a:xfrm>
          <a:off x="6595059" y="976762"/>
          <a:ext cx="1532940" cy="1316297"/>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1508913-421D-40BB-98AE-AFD6331E50B7}">
      <dsp:nvSpPr>
        <dsp:cNvPr id="0" name=""/>
        <dsp:cNvSpPr/>
      </dsp:nvSpPr>
      <dsp:spPr>
        <a:xfrm>
          <a:off x="6900672" y="1006035"/>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015C17-44DC-481D-BE71-8EFC712A6C9F}">
      <dsp:nvSpPr>
        <dsp:cNvPr id="0" name=""/>
        <dsp:cNvSpPr/>
      </dsp:nvSpPr>
      <dsp:spPr>
        <a:xfrm>
          <a:off x="6595059" y="2429502"/>
          <a:ext cx="1532940" cy="1316297"/>
        </a:xfrm>
        <a:prstGeom prst="hexagon">
          <a:avLst>
            <a:gd name="adj" fmla="val 25000"/>
            <a:gd name="vf" fmla="val 115470"/>
          </a:avLst>
        </a:prstGeom>
        <a:solidFill>
          <a:srgbClr val="70AD47"/>
        </a:solid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Scalability</a:t>
          </a:r>
        </a:p>
      </dsp:txBody>
      <dsp:txXfrm>
        <a:off x="6832495" y="2633383"/>
        <a:ext cx="1058068" cy="908535"/>
      </dsp:txXfrm>
    </dsp:sp>
    <dsp:sp modelId="{0E0AFEBB-CC1C-43F8-95FA-EC8C47249AB6}">
      <dsp:nvSpPr>
        <dsp:cNvPr id="0" name=""/>
        <dsp:cNvSpPr/>
      </dsp:nvSpPr>
      <dsp:spPr>
        <a:xfrm>
          <a:off x="6899046" y="3582565"/>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E39279-4732-4218-B8F9-347DDE0D5C31}">
      <dsp:nvSpPr>
        <dsp:cNvPr id="0" name=""/>
        <dsp:cNvSpPr/>
      </dsp:nvSpPr>
      <dsp:spPr>
        <a:xfrm>
          <a:off x="5275884" y="3150414"/>
          <a:ext cx="1532940" cy="1316297"/>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6000" r="-36000"/>
          </a:stretch>
        </a:blip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99A9F563-CDDC-497A-8D0B-40D0FF20AEE0}">
      <dsp:nvSpPr>
        <dsp:cNvPr id="0" name=""/>
        <dsp:cNvSpPr/>
      </dsp:nvSpPr>
      <dsp:spPr>
        <a:xfrm>
          <a:off x="6614566" y="3727938"/>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FA3501-D5BF-439C-A1B7-C329EE51A7A4}">
      <dsp:nvSpPr>
        <dsp:cNvPr id="0" name=""/>
        <dsp:cNvSpPr/>
      </dsp:nvSpPr>
      <dsp:spPr>
        <a:xfrm>
          <a:off x="2636723" y="3141980"/>
          <a:ext cx="1532940" cy="1316297"/>
        </a:xfrm>
        <a:prstGeom prst="hexagon">
          <a:avLst>
            <a:gd name="adj" fmla="val 25000"/>
            <a:gd name="vf" fmla="val 115470"/>
          </a:avLst>
        </a:prstGeom>
        <a:solidFill>
          <a:srgbClr val="70AD47"/>
        </a:solid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t>Market Share Growth</a:t>
          </a:r>
        </a:p>
      </dsp:txBody>
      <dsp:txXfrm>
        <a:off x="2874159" y="3345861"/>
        <a:ext cx="1058068" cy="908535"/>
      </dsp:txXfrm>
    </dsp:sp>
    <dsp:sp modelId="{4C7395F9-D367-4D89-B225-B023113ACE65}">
      <dsp:nvSpPr>
        <dsp:cNvPr id="0" name=""/>
        <dsp:cNvSpPr/>
      </dsp:nvSpPr>
      <dsp:spPr>
        <a:xfrm>
          <a:off x="2680614" y="3725457"/>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012CAA-DDBF-471B-9855-49032EB0A933}">
      <dsp:nvSpPr>
        <dsp:cNvPr id="0" name=""/>
        <dsp:cNvSpPr/>
      </dsp:nvSpPr>
      <dsp:spPr>
        <a:xfrm>
          <a:off x="1318361" y="3873807"/>
          <a:ext cx="1532940" cy="1316297"/>
        </a:xfrm>
        <a:prstGeom prst="hexagon">
          <a:avLst>
            <a:gd name="adj" fmla="val 25000"/>
            <a:gd name="vf" fmla="val 115470"/>
          </a:avLst>
        </a:prstGeom>
        <a:blipFill>
          <a:blip xmlns:r="http://schemas.openxmlformats.org/officeDocument/2006/relationships" r:embed="rId7"/>
          <a:srcRect/>
          <a:stretch>
            <a:fillRect l="-22000" r="-22000"/>
          </a:stretch>
        </a:blipFill>
        <a:ln w="12700" cap="flat" cmpd="sng" algn="ctr">
          <a:solidFill>
            <a:schemeClr val="accent6">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3B2E745-152E-4545-B76F-89C71282073C}">
      <dsp:nvSpPr>
        <dsp:cNvPr id="0" name=""/>
        <dsp:cNvSpPr/>
      </dsp:nvSpPr>
      <dsp:spPr>
        <a:xfrm>
          <a:off x="2361184" y="3892165"/>
          <a:ext cx="178816" cy="15430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0662-7DD4-4A6B-8C75-09E94A39C4DB}" type="datetimeFigureOut">
              <a:rPr lang="en-GB" smtClean="0"/>
              <a:t>17/01/2022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B3669-DD9B-49FF-936A-808996842700}" type="slidenum">
              <a:rPr lang="en-GB" smtClean="0"/>
              <a:t>‹#›</a:t>
            </a:fld>
            <a:endParaRPr lang="en-GB"/>
          </a:p>
        </p:txBody>
      </p:sp>
    </p:spTree>
    <p:extLst>
      <p:ext uri="{BB962C8B-B14F-4D97-AF65-F5344CB8AC3E}">
        <p14:creationId xmlns:p14="http://schemas.microsoft.com/office/powerpoint/2010/main" val="18718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 existing clientele the need for a Van Sales solution was established.</a:t>
            </a:r>
          </a:p>
          <a:p>
            <a:endParaRPr lang="en-GB" dirty="0"/>
          </a:p>
          <a:p>
            <a:pPr marL="228600" indent="-228600">
              <a:buFont typeface="+mj-lt"/>
              <a:buAutoNum type="arabicPeriod"/>
            </a:pPr>
            <a:r>
              <a:rPr lang="en-GB" dirty="0"/>
              <a:t>It started off with soft requirements gathering and understanding the VS landscape.</a:t>
            </a:r>
          </a:p>
          <a:p>
            <a:pPr marL="228600" indent="-228600">
              <a:buFont typeface="+mj-lt"/>
              <a:buAutoNum type="arabicPeriod"/>
            </a:pPr>
            <a:r>
              <a:rPr lang="en-GB" dirty="0"/>
              <a:t>Once we realised the true value and need for a robust Van Sales solution, we continued </a:t>
            </a:r>
            <a:r>
              <a:rPr lang="en-GB" dirty="0" err="1"/>
              <a:t>specing</a:t>
            </a:r>
            <a:r>
              <a:rPr lang="en-GB" dirty="0"/>
              <a:t> out the requirements in collaboration with companies with large scale van sales operations</a:t>
            </a:r>
          </a:p>
          <a:p>
            <a:pPr marL="228600" indent="-228600">
              <a:buFont typeface="+mj-lt"/>
              <a:buAutoNum type="arabicPeriod"/>
            </a:pPr>
            <a:r>
              <a:rPr lang="en-GB" dirty="0"/>
              <a:t>By the start of January 2021, our development was underway.</a:t>
            </a:r>
          </a:p>
          <a:p>
            <a:pPr marL="228600" indent="-228600">
              <a:buFont typeface="+mj-lt"/>
              <a:buAutoNum type="arabicPeriod"/>
            </a:pPr>
            <a:r>
              <a:rPr lang="en-GB" dirty="0"/>
              <a:t>Our excitement grew as we neared the MVP and by October 2021 we had our first couple clients running VS as part of our Beta launch. </a:t>
            </a:r>
          </a:p>
          <a:p>
            <a:pPr marL="228600" indent="-228600">
              <a:buFont typeface="+mj-lt"/>
              <a:buAutoNum type="arabicPeriod"/>
            </a:pPr>
            <a:r>
              <a:rPr lang="en-GB" dirty="0"/>
              <a:t>From here, the development and support teams were running flat out to ensure the Beta launch was successful and the system was market ready by January 2022. The sales and marketing team were also in full swing preparing for the official launch.</a:t>
            </a:r>
          </a:p>
          <a:p>
            <a:pPr marL="228600" indent="-228600">
              <a:buFont typeface="+mj-lt"/>
              <a:buAutoNum type="arabicPeriod"/>
            </a:pPr>
            <a:endParaRPr lang="en-GB" dirty="0"/>
          </a:p>
          <a:p>
            <a:pPr marL="0" indent="0">
              <a:buFont typeface="+mj-lt"/>
              <a:buNone/>
            </a:pPr>
            <a:r>
              <a:rPr lang="en-GB" dirty="0"/>
              <a:t>So, what are some of the things we learnt during this journey….</a:t>
            </a:r>
          </a:p>
        </p:txBody>
      </p:sp>
      <p:sp>
        <p:nvSpPr>
          <p:cNvPr id="4" name="Slide Number Placeholder 3"/>
          <p:cNvSpPr>
            <a:spLocks noGrp="1"/>
          </p:cNvSpPr>
          <p:nvPr>
            <p:ph type="sldNum" sz="quarter" idx="5"/>
          </p:nvPr>
        </p:nvSpPr>
        <p:spPr/>
        <p:txBody>
          <a:bodyPr/>
          <a:lstStyle/>
          <a:p>
            <a:fld id="{267B3669-DD9B-49FF-936A-808996842700}" type="slidenum">
              <a:rPr lang="en-GB" smtClean="0"/>
              <a:t>2</a:t>
            </a:fld>
            <a:endParaRPr lang="en-GB"/>
          </a:p>
        </p:txBody>
      </p:sp>
    </p:spTree>
    <p:extLst>
      <p:ext uri="{BB962C8B-B14F-4D97-AF65-F5344CB8AC3E}">
        <p14:creationId xmlns:p14="http://schemas.microsoft.com/office/powerpoint/2010/main" val="20556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found that Direct Store Delivery (DSD) models – also know as van sales, is a hot and getting hotter trend amongst the food and beverage sectors. </a:t>
            </a:r>
          </a:p>
          <a:p>
            <a:endParaRPr lang="en-GB" dirty="0"/>
          </a:p>
          <a:p>
            <a:r>
              <a:rPr lang="en-GB" dirty="0"/>
              <a:t>And with Van Selling, time is of the essence with a never-ending need for consistent turnover - this comes with its fair share of challenges.</a:t>
            </a:r>
          </a:p>
          <a:p>
            <a:endParaRPr lang="en-GB" dirty="0"/>
          </a:p>
          <a:p>
            <a:pPr marL="228600" indent="-228600">
              <a:buFont typeface="+mj-lt"/>
              <a:buAutoNum type="arabicPeriod"/>
            </a:pPr>
            <a:r>
              <a:rPr lang="en-GB" dirty="0"/>
              <a:t>High operating costs</a:t>
            </a:r>
          </a:p>
          <a:p>
            <a:pPr marL="228600" indent="-228600">
              <a:buFont typeface="+mj-lt"/>
              <a:buAutoNum type="arabicPeriod"/>
            </a:pPr>
            <a:r>
              <a:rPr lang="en-GB" dirty="0"/>
              <a:t>Inefficiencies</a:t>
            </a:r>
          </a:p>
          <a:p>
            <a:pPr marL="228600" indent="-228600">
              <a:buFont typeface="+mj-lt"/>
              <a:buAutoNum type="arabicPeriod"/>
            </a:pPr>
            <a:r>
              <a:rPr lang="en-GB" dirty="0"/>
              <a:t>Risk of fraud</a:t>
            </a:r>
          </a:p>
          <a:p>
            <a:pPr marL="228600" indent="-228600">
              <a:buFont typeface="+mj-lt"/>
              <a:buAutoNum type="arabicPeriod"/>
            </a:pPr>
            <a:r>
              <a:rPr lang="en-GB" dirty="0"/>
              <a:t>Low sales volumes</a:t>
            </a:r>
          </a:p>
          <a:p>
            <a:pPr marL="0" indent="0">
              <a:buFont typeface="+mj-lt"/>
              <a:buNone/>
            </a:pPr>
            <a:endParaRPr lang="en-GB" dirty="0"/>
          </a:p>
          <a:p>
            <a:r>
              <a:rPr lang="en-GB" dirty="0"/>
              <a:t>BUT, on the up-side. If done right. Van Sales can save millions of dollars throughout the entire supply chain – improving the way products are ordered, sold, delivered and merchandised.</a:t>
            </a:r>
          </a:p>
          <a:p>
            <a:endParaRPr lang="en-GB" dirty="0"/>
          </a:p>
          <a:p>
            <a:r>
              <a:rPr lang="en-GB" dirty="0"/>
              <a:t>All the above hinges on the capabilities of the vendor’s van sales system</a:t>
            </a:r>
          </a:p>
          <a:p>
            <a:endParaRPr lang="en-GB" dirty="0"/>
          </a:p>
        </p:txBody>
      </p:sp>
      <p:sp>
        <p:nvSpPr>
          <p:cNvPr id="4" name="Slide Number Placeholder 3"/>
          <p:cNvSpPr>
            <a:spLocks noGrp="1"/>
          </p:cNvSpPr>
          <p:nvPr>
            <p:ph type="sldNum" sz="quarter" idx="5"/>
          </p:nvPr>
        </p:nvSpPr>
        <p:spPr/>
        <p:txBody>
          <a:bodyPr/>
          <a:lstStyle/>
          <a:p>
            <a:fld id="{267B3669-DD9B-49FF-936A-808996842700}" type="slidenum">
              <a:rPr lang="en-GB" smtClean="0"/>
              <a:t>3</a:t>
            </a:fld>
            <a:endParaRPr lang="en-GB"/>
          </a:p>
        </p:txBody>
      </p:sp>
    </p:spTree>
    <p:extLst>
      <p:ext uri="{BB962C8B-B14F-4D97-AF65-F5344CB8AC3E}">
        <p14:creationId xmlns:p14="http://schemas.microsoft.com/office/powerpoint/2010/main" val="17349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that’s where FIGJAM steps in….</a:t>
            </a:r>
          </a:p>
          <a:p>
            <a:br>
              <a:rPr lang="en-GB" dirty="0"/>
            </a:br>
            <a:r>
              <a:rPr lang="en-GB" dirty="0"/>
              <a:t>With our flexible &amp; comprehensive solution, enabling businesses to fully benefit and maximise from their Van Sales operations.</a:t>
            </a:r>
          </a:p>
          <a:p>
            <a:endParaRPr lang="en-GB" dirty="0"/>
          </a:p>
          <a:p>
            <a:r>
              <a:rPr lang="en-GB" dirty="0"/>
              <a:t>FIGJAM Van Sales ties in:</a:t>
            </a:r>
          </a:p>
          <a:p>
            <a:pPr marL="228600" indent="-228600">
              <a:buAutoNum type="arabicPeriod"/>
            </a:pPr>
            <a:r>
              <a:rPr lang="en-GB" dirty="0"/>
              <a:t>Field sales</a:t>
            </a:r>
          </a:p>
          <a:p>
            <a:pPr marL="228600" indent="-228600">
              <a:buAutoNum type="arabicPeriod"/>
            </a:pPr>
            <a:r>
              <a:rPr lang="en-GB" dirty="0"/>
              <a:t>Distribution logistics</a:t>
            </a:r>
          </a:p>
          <a:p>
            <a:pPr marL="228600" indent="-228600">
              <a:buAutoNum type="arabicPeriod"/>
            </a:pPr>
            <a:r>
              <a:rPr lang="en-GB" dirty="0"/>
              <a:t>Inventory management</a:t>
            </a:r>
          </a:p>
          <a:p>
            <a:pPr marL="228600" indent="-228600">
              <a:buAutoNum type="arabicPeriod"/>
            </a:pPr>
            <a:r>
              <a:rPr lang="en-GB" dirty="0"/>
              <a:t>Invoicing</a:t>
            </a:r>
          </a:p>
          <a:p>
            <a:pPr marL="228600" indent="-228600">
              <a:buAutoNum type="arabicPeriod"/>
            </a:pPr>
            <a:r>
              <a:rPr lang="en-GB" dirty="0"/>
              <a:t>Payment collection</a:t>
            </a:r>
          </a:p>
          <a:p>
            <a:pPr marL="228600" indent="-228600">
              <a:buAutoNum type="arabicPeriod"/>
            </a:pPr>
            <a:endParaRPr lang="en-GB" dirty="0"/>
          </a:p>
          <a:p>
            <a:pPr marL="0" indent="0">
              <a:buNone/>
            </a:pPr>
            <a:r>
              <a:rPr lang="en-GB" dirty="0"/>
              <a:t>With the capability of syncing this with the company’s ERP system at all times.</a:t>
            </a:r>
          </a:p>
          <a:p>
            <a:pPr marL="0" indent="0">
              <a:buNone/>
            </a:pPr>
            <a:endParaRPr lang="en-GB" dirty="0"/>
          </a:p>
          <a:p>
            <a:pPr marL="0" indent="0">
              <a:buNone/>
            </a:pPr>
            <a:r>
              <a:rPr lang="en-GB" dirty="0"/>
              <a:t>To provide effective operation tools and value-driven insights (move to next slide)</a:t>
            </a:r>
          </a:p>
          <a:p>
            <a:pPr marL="0" indent="0">
              <a:buNone/>
            </a:pPr>
            <a:endParaRPr lang="en-GB" dirty="0"/>
          </a:p>
        </p:txBody>
      </p:sp>
      <p:sp>
        <p:nvSpPr>
          <p:cNvPr id="4" name="Slide Number Placeholder 3"/>
          <p:cNvSpPr>
            <a:spLocks noGrp="1"/>
          </p:cNvSpPr>
          <p:nvPr>
            <p:ph type="sldNum" sz="quarter" idx="5"/>
          </p:nvPr>
        </p:nvSpPr>
        <p:spPr/>
        <p:txBody>
          <a:bodyPr/>
          <a:lstStyle/>
          <a:p>
            <a:fld id="{267B3669-DD9B-49FF-936A-808996842700}" type="slidenum">
              <a:rPr lang="en-GB" smtClean="0"/>
              <a:t>4</a:t>
            </a:fld>
            <a:endParaRPr lang="en-GB"/>
          </a:p>
        </p:txBody>
      </p:sp>
    </p:spTree>
    <p:extLst>
      <p:ext uri="{BB962C8B-B14F-4D97-AF65-F5344CB8AC3E}">
        <p14:creationId xmlns:p14="http://schemas.microsoft.com/office/powerpoint/2010/main" val="121100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Some of the key areas we focus on are:</a:t>
            </a:r>
          </a:p>
          <a:p>
            <a:pPr marL="0" indent="0">
              <a:buNone/>
            </a:pPr>
            <a:endParaRPr lang="en-GB" dirty="0"/>
          </a:p>
          <a:p>
            <a:pPr marL="228600" indent="-228600">
              <a:buFont typeface="+mj-lt"/>
              <a:buAutoNum type="arabicPeriod"/>
            </a:pPr>
            <a:r>
              <a:rPr lang="en-GB" dirty="0"/>
              <a:t>Providing a turnkey solution that is easy to plug and play</a:t>
            </a:r>
          </a:p>
          <a:p>
            <a:pPr marL="228600" indent="-228600">
              <a:buFont typeface="+mj-lt"/>
              <a:buAutoNum type="arabicPeriod"/>
            </a:pPr>
            <a:r>
              <a:rPr lang="en-GB" dirty="0"/>
              <a:t>Cutting administration costs, transaction errors and fraud</a:t>
            </a:r>
          </a:p>
          <a:p>
            <a:pPr marL="228600" indent="-228600">
              <a:buFont typeface="+mj-lt"/>
              <a:buAutoNum type="arabicPeriod"/>
            </a:pPr>
            <a:r>
              <a:rPr lang="en-GB" dirty="0"/>
              <a:t>Raising product awareness, customer loyalty, and quick launch to market for new products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Enabling field teams to increase the distribution depth </a:t>
            </a:r>
          </a:p>
          <a:p>
            <a:pPr marL="228600" indent="-228600">
              <a:buFont typeface="+mj-lt"/>
              <a:buAutoNum type="arabicPeriod"/>
            </a:pPr>
            <a:r>
              <a:rPr lang="en-GB" dirty="0"/>
              <a:t>Creating a secure and improved invoice-to-cash cycle</a:t>
            </a:r>
          </a:p>
          <a:p>
            <a:pPr marL="228600" indent="-228600">
              <a:buFont typeface="+mj-lt"/>
              <a:buAutoNum type="arabicPeriod"/>
            </a:pPr>
            <a:r>
              <a:rPr lang="en-GB" dirty="0"/>
              <a:t>Enabling companies to scale better</a:t>
            </a:r>
          </a:p>
          <a:p>
            <a:pPr marL="228600" indent="-228600">
              <a:buFont typeface="+mj-lt"/>
              <a:buAutoNum type="arabicPeriod"/>
            </a:pPr>
            <a:r>
              <a:rPr lang="en-GB" dirty="0"/>
              <a:t>Ultimately, crating market share growth and profitability</a:t>
            </a:r>
          </a:p>
        </p:txBody>
      </p:sp>
      <p:sp>
        <p:nvSpPr>
          <p:cNvPr id="4" name="Slide Number Placeholder 3"/>
          <p:cNvSpPr>
            <a:spLocks noGrp="1"/>
          </p:cNvSpPr>
          <p:nvPr>
            <p:ph type="sldNum" sz="quarter" idx="5"/>
          </p:nvPr>
        </p:nvSpPr>
        <p:spPr/>
        <p:txBody>
          <a:bodyPr/>
          <a:lstStyle/>
          <a:p>
            <a:fld id="{267B3669-DD9B-49FF-936A-808996842700}" type="slidenum">
              <a:rPr lang="en-GB" smtClean="0"/>
              <a:t>5</a:t>
            </a:fld>
            <a:endParaRPr lang="en-GB"/>
          </a:p>
        </p:txBody>
      </p:sp>
    </p:spTree>
    <p:extLst>
      <p:ext uri="{BB962C8B-B14F-4D97-AF65-F5344CB8AC3E}">
        <p14:creationId xmlns:p14="http://schemas.microsoft.com/office/powerpoint/2010/main" val="6960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Intuitive at all user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None/>
            </a:pPr>
            <a:r>
              <a:rPr lang="en-GB" dirty="0">
                <a:solidFill>
                  <a:schemeClr val="bg1"/>
                </a:solidFill>
              </a:rPr>
              <a:t>Easy Administration</a:t>
            </a:r>
          </a:p>
          <a:p>
            <a:pPr lvl="1"/>
            <a:r>
              <a:rPr lang="en-GB" dirty="0">
                <a:solidFill>
                  <a:schemeClr val="bg1"/>
                </a:solidFill>
              </a:rPr>
              <a:t>Branch &amp; warehouse management</a:t>
            </a:r>
          </a:p>
          <a:p>
            <a:pPr lvl="1"/>
            <a:r>
              <a:rPr lang="en-GB" dirty="0">
                <a:solidFill>
                  <a:schemeClr val="bg1"/>
                </a:solidFill>
              </a:rPr>
              <a:t>Vans</a:t>
            </a:r>
          </a:p>
          <a:p>
            <a:pPr lvl="1"/>
            <a:r>
              <a:rPr lang="en-GB" dirty="0">
                <a:solidFill>
                  <a:schemeClr val="bg1"/>
                </a:solidFill>
              </a:rPr>
              <a:t>Finance configurations</a:t>
            </a:r>
          </a:p>
          <a:p>
            <a:pPr lvl="1"/>
            <a:r>
              <a:rPr lang="en-GB" dirty="0">
                <a:solidFill>
                  <a:schemeClr val="bg1"/>
                </a:solidFill>
              </a:rPr>
              <a:t>Inventory Cataloguing</a:t>
            </a:r>
          </a:p>
          <a:p>
            <a:pPr lvl="1"/>
            <a:r>
              <a:rPr lang="en-GB" dirty="0">
                <a:solidFill>
                  <a:schemeClr val="bg1"/>
                </a:solidFill>
              </a:rPr>
              <a:t>Efficient &amp; Effective Route &amp; Cycle Management</a:t>
            </a:r>
          </a:p>
          <a:p>
            <a:pPr lvl="1"/>
            <a:r>
              <a:rPr lang="en-GB" dirty="0">
                <a:solidFill>
                  <a:schemeClr val="bg1"/>
                </a:solidFill>
              </a:rPr>
              <a:t>Customers</a:t>
            </a:r>
          </a:p>
          <a:p>
            <a:pPr lvl="1"/>
            <a:r>
              <a:rPr lang="en-GB" dirty="0">
                <a:solidFill>
                  <a:schemeClr val="bg1"/>
                </a:solidFill>
              </a:rPr>
              <a:t>Real-time ERP and back-office integration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None/>
            </a:pPr>
            <a:br>
              <a:rPr lang="en-GB" dirty="0"/>
            </a:br>
            <a:r>
              <a:rPr lang="en-GB" dirty="0"/>
              <a:t>User-friendly features</a:t>
            </a:r>
          </a:p>
          <a:p>
            <a:pPr lvl="1"/>
            <a:r>
              <a:rPr lang="en-GB" dirty="0"/>
              <a:t>Routes and model stocks</a:t>
            </a:r>
          </a:p>
          <a:p>
            <a:pPr lvl="1"/>
            <a:r>
              <a:rPr lang="en-GB" dirty="0"/>
              <a:t>Load / Unloads (+ intra-day loads)</a:t>
            </a:r>
          </a:p>
          <a:p>
            <a:pPr lvl="1"/>
            <a:r>
              <a:rPr lang="en-GB" dirty="0"/>
              <a:t>Security verification</a:t>
            </a:r>
          </a:p>
          <a:p>
            <a:pPr lvl="1"/>
            <a:r>
              <a:rPr lang="en-GB" dirty="0"/>
              <a:t>In-field transactions &amp; mobile receipt printing</a:t>
            </a:r>
          </a:p>
          <a:p>
            <a:pPr lvl="1"/>
            <a:r>
              <a:rPr lang="en-GB" dirty="0"/>
              <a:t>End day settlements/reconciliations</a:t>
            </a:r>
          </a:p>
          <a:p>
            <a:pPr lvl="1"/>
            <a:endParaRPr lang="en-GB" dirty="0"/>
          </a:p>
          <a:p>
            <a:pPr lvl="1"/>
            <a:endParaRPr lang="en-GB" dirty="0"/>
          </a:p>
          <a:p>
            <a:endParaRPr lang="en-GB" dirty="0"/>
          </a:p>
        </p:txBody>
      </p:sp>
      <p:sp>
        <p:nvSpPr>
          <p:cNvPr id="4" name="Slide Number Placeholder 3"/>
          <p:cNvSpPr>
            <a:spLocks noGrp="1"/>
          </p:cNvSpPr>
          <p:nvPr>
            <p:ph type="sldNum" sz="quarter" idx="5"/>
          </p:nvPr>
        </p:nvSpPr>
        <p:spPr/>
        <p:txBody>
          <a:bodyPr/>
          <a:lstStyle/>
          <a:p>
            <a:fld id="{267B3669-DD9B-49FF-936A-808996842700}" type="slidenum">
              <a:rPr lang="en-GB" smtClean="0"/>
              <a:t>6</a:t>
            </a:fld>
            <a:endParaRPr lang="en-GB"/>
          </a:p>
        </p:txBody>
      </p:sp>
    </p:spTree>
    <p:extLst>
      <p:ext uri="{BB962C8B-B14F-4D97-AF65-F5344CB8AC3E}">
        <p14:creationId xmlns:p14="http://schemas.microsoft.com/office/powerpoint/2010/main" val="356712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Providing actionable information for real-time insight</a:t>
            </a:r>
          </a:p>
          <a:p>
            <a:pPr marL="0" indent="0">
              <a:buNone/>
            </a:pPr>
            <a:br>
              <a:rPr lang="en-GB" dirty="0"/>
            </a:br>
            <a:endParaRPr lang="en-GB" dirty="0"/>
          </a:p>
        </p:txBody>
      </p:sp>
      <p:sp>
        <p:nvSpPr>
          <p:cNvPr id="4" name="Slide Number Placeholder 3"/>
          <p:cNvSpPr>
            <a:spLocks noGrp="1"/>
          </p:cNvSpPr>
          <p:nvPr>
            <p:ph type="sldNum" sz="quarter" idx="5"/>
          </p:nvPr>
        </p:nvSpPr>
        <p:spPr/>
        <p:txBody>
          <a:bodyPr/>
          <a:lstStyle/>
          <a:p>
            <a:fld id="{267B3669-DD9B-49FF-936A-808996842700}" type="slidenum">
              <a:rPr lang="en-GB" smtClean="0"/>
              <a:t>7</a:t>
            </a:fld>
            <a:endParaRPr lang="en-GB"/>
          </a:p>
        </p:txBody>
      </p:sp>
    </p:spTree>
    <p:extLst>
      <p:ext uri="{BB962C8B-B14F-4D97-AF65-F5344CB8AC3E}">
        <p14:creationId xmlns:p14="http://schemas.microsoft.com/office/powerpoint/2010/main" val="337465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9FD6-5B61-49D7-9CB0-E896C5E4A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912FB7-492A-4DA2-878C-6E4FC7AED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6CD7D5-4229-4BA7-853C-FD0865FF119D}"/>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5" name="Footer Placeholder 4">
            <a:extLst>
              <a:ext uri="{FF2B5EF4-FFF2-40B4-BE49-F238E27FC236}">
                <a16:creationId xmlns:a16="http://schemas.microsoft.com/office/drawing/2014/main" id="{E437C550-F338-45C9-8CA0-533721D45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C5627-C8BA-4922-9406-C08B1305AFC4}"/>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356756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7345-FB30-4FB7-A15D-EB5D2EF834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35AD85-8384-4174-B158-B2A106BE22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45402-CB3F-4A5A-A447-D1D6B4D46D66}"/>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5" name="Footer Placeholder 4">
            <a:extLst>
              <a:ext uri="{FF2B5EF4-FFF2-40B4-BE49-F238E27FC236}">
                <a16:creationId xmlns:a16="http://schemas.microsoft.com/office/drawing/2014/main" id="{B7B31C38-AAF3-4E45-9180-A61AE3CA82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D05CE8-43A0-4E73-B923-C0724CFF6789}"/>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409282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22729-73B4-4D77-B304-6F00AEED3E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9D8AF3-2639-4329-BB6D-760FF803B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5124EC-6B83-48FC-95B6-66BB96F2247F}"/>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5" name="Footer Placeholder 4">
            <a:extLst>
              <a:ext uri="{FF2B5EF4-FFF2-40B4-BE49-F238E27FC236}">
                <a16:creationId xmlns:a16="http://schemas.microsoft.com/office/drawing/2014/main" id="{E9421CFE-26ED-461C-8347-7FFBE26362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6ECE8C-C026-4398-B8FA-C56801EC9891}"/>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330887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5AC-3FA3-46D1-83BA-604A5C3B99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3EB432-52EA-4876-B2E7-4AE22BBA95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EBEE65-ADB8-4648-A67D-4D2224301128}"/>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5" name="Footer Placeholder 4">
            <a:extLst>
              <a:ext uri="{FF2B5EF4-FFF2-40B4-BE49-F238E27FC236}">
                <a16:creationId xmlns:a16="http://schemas.microsoft.com/office/drawing/2014/main" id="{E5E9940C-33B9-46AA-9CCE-270B0223F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C0EB0-E518-42BA-AEEB-9B3FE23050ED}"/>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53062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084E-B94D-4A97-B49C-D7469DA9B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13F44F-B9B6-4A08-AEB4-3C94F88A80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BE956A-9F96-451B-9D33-6636B0FB82E8}"/>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5" name="Footer Placeholder 4">
            <a:extLst>
              <a:ext uri="{FF2B5EF4-FFF2-40B4-BE49-F238E27FC236}">
                <a16:creationId xmlns:a16="http://schemas.microsoft.com/office/drawing/2014/main" id="{4BB2E358-23BB-44CD-B3FA-9BA441801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1863D-7D67-48EE-8B9E-B48E0988D8DF}"/>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52902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85DE-E2A4-4070-9667-5BBBE580B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718E81-9231-4883-93BD-91AA31E18F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659065-CAC8-45E6-A681-F17F58C472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5F40BB-264C-49CC-8A68-FD94FB05D643}"/>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6" name="Footer Placeholder 5">
            <a:extLst>
              <a:ext uri="{FF2B5EF4-FFF2-40B4-BE49-F238E27FC236}">
                <a16:creationId xmlns:a16="http://schemas.microsoft.com/office/drawing/2014/main" id="{D6E9752C-42CA-485A-851D-EDAD0CA076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EF2A67-38DC-4F49-9228-799D8A619FC5}"/>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275131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D696-4847-43B9-8C75-BD1CDCF295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FDDDAF-2660-4384-A8DB-CC7C82CD1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005251-2EAF-42A2-8CE0-BD7BDC7A7F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37D1EB-BB2B-43EA-AF0B-665F94E50E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6A0088-CC53-4B83-B3C1-0260C4C2C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9BD6D3-B97F-4F8A-93BB-B3D0C4A7845F}"/>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8" name="Footer Placeholder 7">
            <a:extLst>
              <a:ext uri="{FF2B5EF4-FFF2-40B4-BE49-F238E27FC236}">
                <a16:creationId xmlns:a16="http://schemas.microsoft.com/office/drawing/2014/main" id="{5A5409A1-26D2-445F-9398-F0F9BD1DDE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EB6315-F03D-41FE-9A50-C64F163D9A00}"/>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212521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0CDA-09F8-4FDF-AC33-81CB45A625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798A0B-83F9-40B9-8620-9BEA4F4AC4D3}"/>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4" name="Footer Placeholder 3">
            <a:extLst>
              <a:ext uri="{FF2B5EF4-FFF2-40B4-BE49-F238E27FC236}">
                <a16:creationId xmlns:a16="http://schemas.microsoft.com/office/drawing/2014/main" id="{069458AD-EB88-48B7-912E-4511AC62D6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3D33CE-015A-4000-B43A-7AEC853CF7E9}"/>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345336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790E2-D67D-461A-93A7-5DD0C8532F55}"/>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3" name="Footer Placeholder 2">
            <a:extLst>
              <a:ext uri="{FF2B5EF4-FFF2-40B4-BE49-F238E27FC236}">
                <a16:creationId xmlns:a16="http://schemas.microsoft.com/office/drawing/2014/main" id="{34EF2D83-2AF4-41A5-B379-7C02D0CDB7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C17A05-E39A-4A2A-9253-7DBE530D1631}"/>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199348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3051-B87B-45CD-8984-1B500152C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7EE96E-830B-4E8A-97D0-A3425D078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F801BF-337C-4B3C-A661-D055D20FF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81BA8-9068-48A8-98A3-60068CB0EDBD}"/>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6" name="Footer Placeholder 5">
            <a:extLst>
              <a:ext uri="{FF2B5EF4-FFF2-40B4-BE49-F238E27FC236}">
                <a16:creationId xmlns:a16="http://schemas.microsoft.com/office/drawing/2014/main" id="{1A8C3E6B-2F51-4904-8504-CFB22A2E16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654113-F428-4FBA-A703-11E3D14A9440}"/>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155087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76A4-99FD-4A2C-9AD6-C8E8FAC39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AEF46A-6D74-49AB-9566-94EEAAD9A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40AF90-0A20-4FFF-9ACB-ED9D6EDC0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F7955-2976-411E-995F-5E4FB79F8DEA}"/>
              </a:ext>
            </a:extLst>
          </p:cNvPr>
          <p:cNvSpPr>
            <a:spLocks noGrp="1"/>
          </p:cNvSpPr>
          <p:nvPr>
            <p:ph type="dt" sz="half" idx="10"/>
          </p:nvPr>
        </p:nvSpPr>
        <p:spPr/>
        <p:txBody>
          <a:bodyPr/>
          <a:lstStyle/>
          <a:p>
            <a:fld id="{60306D0F-3F90-45A2-90E5-4B6621C6798B}" type="datetimeFigureOut">
              <a:rPr lang="en-GB" smtClean="0"/>
              <a:t>17/01/2022</a:t>
            </a:fld>
            <a:endParaRPr lang="en-GB"/>
          </a:p>
        </p:txBody>
      </p:sp>
      <p:sp>
        <p:nvSpPr>
          <p:cNvPr id="6" name="Footer Placeholder 5">
            <a:extLst>
              <a:ext uri="{FF2B5EF4-FFF2-40B4-BE49-F238E27FC236}">
                <a16:creationId xmlns:a16="http://schemas.microsoft.com/office/drawing/2014/main" id="{DA1833AC-DD50-43A2-ABD4-D901264B64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80D01-D47A-49D8-8F8F-4ABF7BEEDD2B}"/>
              </a:ext>
            </a:extLst>
          </p:cNvPr>
          <p:cNvSpPr>
            <a:spLocks noGrp="1"/>
          </p:cNvSpPr>
          <p:nvPr>
            <p:ph type="sldNum" sz="quarter" idx="12"/>
          </p:nvPr>
        </p:nvSpPr>
        <p:spPr/>
        <p:txBody>
          <a:bodyPr/>
          <a:lstStyle/>
          <a:p>
            <a:fld id="{BBE26A72-8B0F-4276-9BB4-5554BFF6B1EC}" type="slidenum">
              <a:rPr lang="en-GB" smtClean="0"/>
              <a:t>‹#›</a:t>
            </a:fld>
            <a:endParaRPr lang="en-GB"/>
          </a:p>
        </p:txBody>
      </p:sp>
    </p:spTree>
    <p:extLst>
      <p:ext uri="{BB962C8B-B14F-4D97-AF65-F5344CB8AC3E}">
        <p14:creationId xmlns:p14="http://schemas.microsoft.com/office/powerpoint/2010/main" val="93258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82F5EC-F2A2-4082-8EFD-61CF46AD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B4E290-E9B4-42B4-8458-987BB6F29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C538BC-775F-40F8-97FD-4F16AA95B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06D0F-3F90-45A2-90E5-4B6621C6798B}" type="datetimeFigureOut">
              <a:rPr lang="en-GB" smtClean="0"/>
              <a:t>17/01/2022</a:t>
            </a:fld>
            <a:endParaRPr lang="en-GB"/>
          </a:p>
        </p:txBody>
      </p:sp>
      <p:sp>
        <p:nvSpPr>
          <p:cNvPr id="5" name="Footer Placeholder 4">
            <a:extLst>
              <a:ext uri="{FF2B5EF4-FFF2-40B4-BE49-F238E27FC236}">
                <a16:creationId xmlns:a16="http://schemas.microsoft.com/office/drawing/2014/main" id="{1C8ABD64-AA60-4806-BE11-990FFE1CE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8D6246-9D28-40C8-A1FF-167306D4AF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26A72-8B0F-4276-9BB4-5554BFF6B1EC}" type="slidenum">
              <a:rPr lang="en-GB" smtClean="0"/>
              <a:t>‹#›</a:t>
            </a:fld>
            <a:endParaRPr lang="en-GB"/>
          </a:p>
        </p:txBody>
      </p:sp>
    </p:spTree>
    <p:extLst>
      <p:ext uri="{BB962C8B-B14F-4D97-AF65-F5344CB8AC3E}">
        <p14:creationId xmlns:p14="http://schemas.microsoft.com/office/powerpoint/2010/main" val="14331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9FD2F8-B17A-4863-AB9B-FD9C78478C06}"/>
              </a:ext>
            </a:extLst>
          </p:cNvPr>
          <p:cNvSpPr/>
          <p:nvPr/>
        </p:nvSpPr>
        <p:spPr>
          <a:xfrm>
            <a:off x="-617643" y="0"/>
            <a:ext cx="13692389" cy="6858000"/>
          </a:xfrm>
          <a:prstGeom prst="rect">
            <a:avLst/>
          </a:prstGeom>
          <a:solidFill>
            <a:srgbClr val="000000">
              <a:alpha val="34902"/>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D233F0A-9B75-4CE3-8303-364EE2204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551" y="555142"/>
            <a:ext cx="5334000" cy="5334000"/>
          </a:xfrm>
          <a:prstGeom prst="rect">
            <a:avLst/>
          </a:prstGeom>
        </p:spPr>
      </p:pic>
    </p:spTree>
    <p:extLst>
      <p:ext uri="{BB962C8B-B14F-4D97-AF65-F5344CB8AC3E}">
        <p14:creationId xmlns:p14="http://schemas.microsoft.com/office/powerpoint/2010/main" val="29052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186A4B6-0837-4A28-93DF-51B8E8331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766028"/>
            <a:ext cx="12583886" cy="8399744"/>
          </a:xfrm>
          <a:prstGeom prst="rect">
            <a:avLst/>
          </a:prstGeom>
        </p:spPr>
      </p:pic>
      <p:sp>
        <p:nvSpPr>
          <p:cNvPr id="8" name="Rectangle 7">
            <a:extLst>
              <a:ext uri="{FF2B5EF4-FFF2-40B4-BE49-F238E27FC236}">
                <a16:creationId xmlns:a16="http://schemas.microsoft.com/office/drawing/2014/main" id="{97C88C75-B29C-4F4D-87A0-980C4A1E88DC}"/>
              </a:ext>
            </a:extLst>
          </p:cNvPr>
          <p:cNvSpPr/>
          <p:nvPr/>
        </p:nvSpPr>
        <p:spPr>
          <a:xfrm>
            <a:off x="-750195" y="0"/>
            <a:ext cx="13692389" cy="6858000"/>
          </a:xfrm>
          <a:prstGeom prst="rect">
            <a:avLst/>
          </a:prstGeom>
          <a:solidFill>
            <a:srgbClr val="000000">
              <a:alpha val="5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025E2621-1FD2-4C8F-B1B1-A7AE381317D3}"/>
              </a:ext>
            </a:extLst>
          </p:cNvPr>
          <p:cNvSpPr txBox="1">
            <a:spLocks/>
          </p:cNvSpPr>
          <p:nvPr/>
        </p:nvSpPr>
        <p:spPr>
          <a:xfrm>
            <a:off x="5513499" y="281952"/>
            <a:ext cx="6000805" cy="918000"/>
          </a:xfrm>
          <a:prstGeom prst="rect">
            <a:avLst/>
          </a:prstGeom>
          <a:solidFill>
            <a:srgbClr val="404041"/>
          </a:solidFill>
          <a:effectLst>
            <a:outerShdw blurRad="50800" dist="50800" dir="5400000" algn="ctr" rotWithShape="0">
              <a:schemeClr val="tx1">
                <a:lumMod val="85000"/>
                <a:lumOff val="15000"/>
              </a:scheme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HOW IT STARTED</a:t>
            </a:r>
          </a:p>
        </p:txBody>
      </p:sp>
      <p:pic>
        <p:nvPicPr>
          <p:cNvPr id="10" name="Picture 9">
            <a:extLst>
              <a:ext uri="{FF2B5EF4-FFF2-40B4-BE49-F238E27FC236}">
                <a16:creationId xmlns:a16="http://schemas.microsoft.com/office/drawing/2014/main" id="{A5F89DCA-6308-4757-97A7-0C38DD12D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089" y="5925625"/>
            <a:ext cx="584430" cy="650423"/>
          </a:xfrm>
          <a:prstGeom prst="rect">
            <a:avLst/>
          </a:prstGeom>
          <a:effectLst>
            <a:outerShdw blurRad="50800" dist="50800" dir="5400000" algn="ctr" rotWithShape="0">
              <a:schemeClr val="tx1">
                <a:lumMod val="85000"/>
                <a:lumOff val="15000"/>
              </a:schemeClr>
            </a:outerShdw>
          </a:effectLst>
        </p:spPr>
      </p:pic>
      <p:graphicFrame>
        <p:nvGraphicFramePr>
          <p:cNvPr id="15" name="Diagram 14">
            <a:extLst>
              <a:ext uri="{FF2B5EF4-FFF2-40B4-BE49-F238E27FC236}">
                <a16:creationId xmlns:a16="http://schemas.microsoft.com/office/drawing/2014/main" id="{BFBC2968-C8EC-4EEF-A214-6CB1DE778AE2}"/>
              </a:ext>
            </a:extLst>
          </p:cNvPr>
          <p:cNvGraphicFramePr/>
          <p:nvPr>
            <p:extLst>
              <p:ext uri="{D42A27DB-BD31-4B8C-83A1-F6EECF244321}">
                <p14:modId xmlns:p14="http://schemas.microsoft.com/office/powerpoint/2010/main" val="2914665982"/>
              </p:ext>
            </p:extLst>
          </p:nvPr>
        </p:nvGraphicFramePr>
        <p:xfrm>
          <a:off x="-2671593" y="364849"/>
          <a:ext cx="10653486" cy="62809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5499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214FE1-E407-4F67-9ABF-787AE75C3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 y="-685800"/>
            <a:ext cx="12328986" cy="8229599"/>
          </a:xfrm>
          <a:prstGeom prst="rect">
            <a:avLst/>
          </a:prstGeom>
        </p:spPr>
      </p:pic>
      <p:sp>
        <p:nvSpPr>
          <p:cNvPr id="10" name="Rectangle 9">
            <a:extLst>
              <a:ext uri="{FF2B5EF4-FFF2-40B4-BE49-F238E27FC236}">
                <a16:creationId xmlns:a16="http://schemas.microsoft.com/office/drawing/2014/main" id="{9E85FE6F-1837-4F20-A3D1-DF7B60A958EC}"/>
              </a:ext>
            </a:extLst>
          </p:cNvPr>
          <p:cNvSpPr/>
          <p:nvPr/>
        </p:nvSpPr>
        <p:spPr>
          <a:xfrm>
            <a:off x="-750195" y="0"/>
            <a:ext cx="13692389" cy="6858000"/>
          </a:xfrm>
          <a:prstGeom prst="rect">
            <a:avLst/>
          </a:prstGeom>
          <a:solidFill>
            <a:srgbClr val="000000">
              <a:alpha val="5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C5D6D7C5-C7A0-42D2-A0E0-F4003644D518}"/>
              </a:ext>
            </a:extLst>
          </p:cNvPr>
          <p:cNvSpPr txBox="1">
            <a:spLocks/>
          </p:cNvSpPr>
          <p:nvPr/>
        </p:nvSpPr>
        <p:spPr>
          <a:xfrm>
            <a:off x="508001" y="291431"/>
            <a:ext cx="4833255" cy="918000"/>
          </a:xfrm>
          <a:prstGeom prst="rect">
            <a:avLst/>
          </a:prstGeom>
          <a:solidFill>
            <a:srgbClr val="404041"/>
          </a:solidFill>
          <a:effectLst>
            <a:outerShdw blurRad="50800" dist="50800" dir="5400000" algn="ctr" rotWithShape="0">
              <a:schemeClr val="tx1">
                <a:lumMod val="85000"/>
                <a:lumOff val="15000"/>
              </a:scheme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CHALLENGES</a:t>
            </a:r>
          </a:p>
        </p:txBody>
      </p:sp>
      <p:graphicFrame>
        <p:nvGraphicFramePr>
          <p:cNvPr id="11" name="Diagram 10">
            <a:extLst>
              <a:ext uri="{FF2B5EF4-FFF2-40B4-BE49-F238E27FC236}">
                <a16:creationId xmlns:a16="http://schemas.microsoft.com/office/drawing/2014/main" id="{6C145C7C-C686-4E80-8D46-57F3894AA1BD}"/>
              </a:ext>
            </a:extLst>
          </p:cNvPr>
          <p:cNvGraphicFramePr/>
          <p:nvPr>
            <p:extLst>
              <p:ext uri="{D42A27DB-BD31-4B8C-83A1-F6EECF244321}">
                <p14:modId xmlns:p14="http://schemas.microsoft.com/office/powerpoint/2010/main" val="377775451"/>
              </p:ext>
            </p:extLst>
          </p:nvPr>
        </p:nvGraphicFramePr>
        <p:xfrm>
          <a:off x="5703403" y="759627"/>
          <a:ext cx="8535111" cy="5338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a:extLst>
              <a:ext uri="{FF2B5EF4-FFF2-40B4-BE49-F238E27FC236}">
                <a16:creationId xmlns:a16="http://schemas.microsoft.com/office/drawing/2014/main" id="{20DE53C9-A0D6-499E-BD5E-581032CF9B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22089" y="5925625"/>
            <a:ext cx="584430" cy="650423"/>
          </a:xfrm>
          <a:prstGeom prst="rect">
            <a:avLst/>
          </a:prstGeom>
          <a:effectLst>
            <a:outerShdw blurRad="50800" dist="50800" dir="5400000" algn="ctr" rotWithShape="0">
              <a:schemeClr val="tx1">
                <a:lumMod val="85000"/>
                <a:lumOff val="15000"/>
              </a:schemeClr>
            </a:outerShdw>
          </a:effectLst>
        </p:spPr>
      </p:pic>
    </p:spTree>
    <p:extLst>
      <p:ext uri="{BB962C8B-B14F-4D97-AF65-F5344CB8AC3E}">
        <p14:creationId xmlns:p14="http://schemas.microsoft.com/office/powerpoint/2010/main" val="62266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60EF4175-C184-4446-8B59-79347930E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621" y="-1502203"/>
            <a:ext cx="14578610" cy="9658416"/>
          </a:xfrm>
          <a:prstGeom prst="rect">
            <a:avLst/>
          </a:prstGeom>
        </p:spPr>
      </p:pic>
      <p:sp>
        <p:nvSpPr>
          <p:cNvPr id="5" name="Rectangle 4">
            <a:extLst>
              <a:ext uri="{FF2B5EF4-FFF2-40B4-BE49-F238E27FC236}">
                <a16:creationId xmlns:a16="http://schemas.microsoft.com/office/drawing/2014/main" id="{4AB91758-1F0F-4197-85A7-0107FB1D3617}"/>
              </a:ext>
            </a:extLst>
          </p:cNvPr>
          <p:cNvSpPr/>
          <p:nvPr/>
        </p:nvSpPr>
        <p:spPr>
          <a:xfrm>
            <a:off x="-750195" y="0"/>
            <a:ext cx="13692389" cy="6858000"/>
          </a:xfrm>
          <a:prstGeom prst="rect">
            <a:avLst/>
          </a:prstGeom>
          <a:solidFill>
            <a:srgbClr val="000000">
              <a:alpha val="34902"/>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D156BE37-D02F-4044-B51E-688D3D71593C}"/>
              </a:ext>
            </a:extLst>
          </p:cNvPr>
          <p:cNvSpPr txBox="1">
            <a:spLocks/>
          </p:cNvSpPr>
          <p:nvPr/>
        </p:nvSpPr>
        <p:spPr>
          <a:xfrm>
            <a:off x="449943" y="276917"/>
            <a:ext cx="9984975" cy="918000"/>
          </a:xfrm>
          <a:prstGeom prst="rect">
            <a:avLst/>
          </a:prstGeom>
          <a:solidFill>
            <a:srgbClr val="404041"/>
          </a:solidFill>
          <a:effectLst>
            <a:outerShdw blurRad="50800" dist="50800" dir="5400000" algn="ctr" rotWithShape="0">
              <a:schemeClr val="tx1">
                <a:lumMod val="85000"/>
                <a:lumOff val="15000"/>
              </a:scheme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&amp; COMPREHENSIVE</a:t>
            </a:r>
          </a:p>
        </p:txBody>
      </p:sp>
      <p:pic>
        <p:nvPicPr>
          <p:cNvPr id="7" name="Picture 6">
            <a:extLst>
              <a:ext uri="{FF2B5EF4-FFF2-40B4-BE49-F238E27FC236}">
                <a16:creationId xmlns:a16="http://schemas.microsoft.com/office/drawing/2014/main" id="{C5F3A8D3-552D-4760-9035-C88B46A92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089" y="5925625"/>
            <a:ext cx="584430" cy="650423"/>
          </a:xfrm>
          <a:prstGeom prst="rect">
            <a:avLst/>
          </a:prstGeom>
          <a:effectLst>
            <a:outerShdw blurRad="50800" dist="50800" dir="5400000" algn="ctr" rotWithShape="0">
              <a:schemeClr val="tx1">
                <a:lumMod val="85000"/>
                <a:lumOff val="15000"/>
              </a:schemeClr>
            </a:outerShdw>
          </a:effectLst>
        </p:spPr>
      </p:pic>
      <p:pic>
        <p:nvPicPr>
          <p:cNvPr id="3" name="Picture 2">
            <a:extLst>
              <a:ext uri="{FF2B5EF4-FFF2-40B4-BE49-F238E27FC236}">
                <a16:creationId xmlns:a16="http://schemas.microsoft.com/office/drawing/2014/main" id="{9AF7998B-B05B-45A7-B4AF-34981DACF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590" y="1741806"/>
            <a:ext cx="6986588" cy="40725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D78027E-09BD-4EC5-86A7-4DCE6D68C0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255" y="3029857"/>
            <a:ext cx="1514725" cy="296926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CB2DC11-CC85-42C2-85A5-28EF5D961C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549" y="2851797"/>
            <a:ext cx="1716082" cy="33639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664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0460D75-9092-4C5F-9BE3-109147150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56" y="-966724"/>
            <a:ext cx="14268450" cy="9666875"/>
          </a:xfrm>
          <a:prstGeom prst="rect">
            <a:avLst/>
          </a:prstGeom>
        </p:spPr>
      </p:pic>
      <p:sp>
        <p:nvSpPr>
          <p:cNvPr id="10" name="Rectangle 9">
            <a:extLst>
              <a:ext uri="{FF2B5EF4-FFF2-40B4-BE49-F238E27FC236}">
                <a16:creationId xmlns:a16="http://schemas.microsoft.com/office/drawing/2014/main" id="{5E517FBA-CEB7-4498-88A6-F525EE24A820}"/>
              </a:ext>
            </a:extLst>
          </p:cNvPr>
          <p:cNvSpPr/>
          <p:nvPr/>
        </p:nvSpPr>
        <p:spPr>
          <a:xfrm>
            <a:off x="-750195" y="0"/>
            <a:ext cx="13692389" cy="6858000"/>
          </a:xfrm>
          <a:prstGeom prst="rect">
            <a:avLst/>
          </a:prstGeom>
          <a:solidFill>
            <a:srgbClr val="000000">
              <a:alpha val="5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5" name="Diagram 4">
            <a:extLst>
              <a:ext uri="{FF2B5EF4-FFF2-40B4-BE49-F238E27FC236}">
                <a16:creationId xmlns:a16="http://schemas.microsoft.com/office/drawing/2014/main" id="{AAA58CF2-402E-40EB-9B4F-1533F0EC5BA8}"/>
              </a:ext>
            </a:extLst>
          </p:cNvPr>
          <p:cNvGraphicFramePr/>
          <p:nvPr>
            <p:extLst>
              <p:ext uri="{D42A27DB-BD31-4B8C-83A1-F6EECF244321}">
                <p14:modId xmlns:p14="http://schemas.microsoft.com/office/powerpoint/2010/main" val="1687923282"/>
              </p:ext>
            </p:extLst>
          </p:nvPr>
        </p:nvGraphicFramePr>
        <p:xfrm>
          <a:off x="182357" y="14341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a:extLst>
              <a:ext uri="{FF2B5EF4-FFF2-40B4-BE49-F238E27FC236}">
                <a16:creationId xmlns:a16="http://schemas.microsoft.com/office/drawing/2014/main" id="{A08550AA-3C3F-442B-990E-A631A43CF676}"/>
              </a:ext>
            </a:extLst>
          </p:cNvPr>
          <p:cNvSpPr txBox="1">
            <a:spLocks/>
          </p:cNvSpPr>
          <p:nvPr/>
        </p:nvSpPr>
        <p:spPr>
          <a:xfrm>
            <a:off x="295509" y="372843"/>
            <a:ext cx="5312229" cy="918000"/>
          </a:xfrm>
          <a:prstGeom prst="rect">
            <a:avLst/>
          </a:prstGeom>
          <a:solidFill>
            <a:srgbClr val="404041"/>
          </a:solidFill>
          <a:effectLst>
            <a:outerShdw blurRad="50800" dist="50800" dir="5400000" algn="ctr" rotWithShape="0">
              <a:schemeClr val="tx1">
                <a:lumMod val="85000"/>
                <a:lumOff val="15000"/>
              </a:scheme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VALUE DRIVEN</a:t>
            </a:r>
          </a:p>
        </p:txBody>
      </p:sp>
      <p:pic>
        <p:nvPicPr>
          <p:cNvPr id="15" name="Picture 14">
            <a:extLst>
              <a:ext uri="{FF2B5EF4-FFF2-40B4-BE49-F238E27FC236}">
                <a16:creationId xmlns:a16="http://schemas.microsoft.com/office/drawing/2014/main" id="{96F2489F-4D80-48BA-8390-AA21E5FC12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22089" y="5925625"/>
            <a:ext cx="584430" cy="650423"/>
          </a:xfrm>
          <a:prstGeom prst="rect">
            <a:avLst/>
          </a:prstGeom>
          <a:effectLst>
            <a:outerShdw blurRad="50800" dist="50800" dir="5400000" algn="ctr" rotWithShape="0">
              <a:schemeClr val="tx1">
                <a:lumMod val="85000"/>
                <a:lumOff val="15000"/>
              </a:schemeClr>
            </a:outerShdw>
          </a:effectLst>
        </p:spPr>
      </p:pic>
    </p:spTree>
    <p:extLst>
      <p:ext uri="{BB962C8B-B14F-4D97-AF65-F5344CB8AC3E}">
        <p14:creationId xmlns:p14="http://schemas.microsoft.com/office/powerpoint/2010/main" val="262719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D552A1-87A7-4D25-AAF1-A7676B63E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06944" cy="7003472"/>
          </a:xfrm>
          <a:prstGeom prst="rect">
            <a:avLst/>
          </a:prstGeom>
        </p:spPr>
      </p:pic>
      <p:sp>
        <p:nvSpPr>
          <p:cNvPr id="9" name="Rectangle 8">
            <a:extLst>
              <a:ext uri="{FF2B5EF4-FFF2-40B4-BE49-F238E27FC236}">
                <a16:creationId xmlns:a16="http://schemas.microsoft.com/office/drawing/2014/main" id="{D95E9FD0-2BE2-428D-907F-D54CD48D7B43}"/>
              </a:ext>
            </a:extLst>
          </p:cNvPr>
          <p:cNvSpPr/>
          <p:nvPr/>
        </p:nvSpPr>
        <p:spPr>
          <a:xfrm>
            <a:off x="-495688" y="0"/>
            <a:ext cx="13692389" cy="6858000"/>
          </a:xfrm>
          <a:prstGeom prst="rect">
            <a:avLst/>
          </a:prstGeom>
          <a:solidFill>
            <a:srgbClr val="000000">
              <a:alpha val="5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Content Placeholder 2">
            <a:extLst>
              <a:ext uri="{FF2B5EF4-FFF2-40B4-BE49-F238E27FC236}">
                <a16:creationId xmlns:a16="http://schemas.microsoft.com/office/drawing/2014/main" id="{ACB8A2DD-3555-4512-919B-E24D8A721A99}"/>
              </a:ext>
            </a:extLst>
          </p:cNvPr>
          <p:cNvSpPr txBox="1">
            <a:spLocks/>
          </p:cNvSpPr>
          <p:nvPr/>
        </p:nvSpPr>
        <p:spPr>
          <a:xfrm>
            <a:off x="2652377" y="2273370"/>
            <a:ext cx="71795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ü"/>
            </a:pPr>
            <a:r>
              <a:rPr lang="en-GB" dirty="0">
                <a:solidFill>
                  <a:schemeClr val="bg1"/>
                </a:solidFill>
              </a:rPr>
              <a:t>Boost field force productivity</a:t>
            </a:r>
          </a:p>
          <a:p>
            <a:pPr lvl="1">
              <a:buFont typeface="Wingdings" panose="05000000000000000000" pitchFamily="2" charset="2"/>
              <a:buChar char="ü"/>
            </a:pPr>
            <a:r>
              <a:rPr lang="en-GB" dirty="0">
                <a:solidFill>
                  <a:schemeClr val="bg1"/>
                </a:solidFill>
              </a:rPr>
              <a:t>Improve Cross-sell/Up-sell opportunities</a:t>
            </a:r>
          </a:p>
          <a:p>
            <a:pPr lvl="1">
              <a:buFont typeface="Wingdings" panose="05000000000000000000" pitchFamily="2" charset="2"/>
              <a:buChar char="ü"/>
            </a:pPr>
            <a:r>
              <a:rPr lang="en-GB" dirty="0">
                <a:solidFill>
                  <a:schemeClr val="bg1"/>
                </a:solidFill>
              </a:rPr>
              <a:t>Offline BCP</a:t>
            </a:r>
          </a:p>
          <a:p>
            <a:pPr lvl="1">
              <a:buFont typeface="Wingdings" panose="05000000000000000000" pitchFamily="2" charset="2"/>
              <a:buChar char="ü"/>
            </a:pPr>
            <a:r>
              <a:rPr lang="en-GB" dirty="0">
                <a:solidFill>
                  <a:schemeClr val="bg1"/>
                </a:solidFill>
              </a:rPr>
              <a:t>Accountability &amp; transparency</a:t>
            </a:r>
          </a:p>
          <a:p>
            <a:pPr lvl="1">
              <a:buFont typeface="Wingdings" panose="05000000000000000000" pitchFamily="2" charset="2"/>
              <a:buChar char="ü"/>
            </a:pPr>
            <a:r>
              <a:rPr lang="en-GB" dirty="0">
                <a:solidFill>
                  <a:schemeClr val="bg1"/>
                </a:solidFill>
              </a:rPr>
              <a:t>Efficient &amp; Effective Route &amp; Cycle Management</a:t>
            </a:r>
          </a:p>
          <a:p>
            <a:pPr lvl="1">
              <a:buFont typeface="Wingdings" panose="05000000000000000000" pitchFamily="2" charset="2"/>
              <a:buChar char="ü"/>
            </a:pPr>
            <a:r>
              <a:rPr lang="en-GB" dirty="0">
                <a:solidFill>
                  <a:schemeClr val="bg1"/>
                </a:solidFill>
              </a:rPr>
              <a:t>Security verification</a:t>
            </a:r>
          </a:p>
          <a:p>
            <a:pPr lvl="1">
              <a:buFont typeface="Wingdings" panose="05000000000000000000" pitchFamily="2" charset="2"/>
              <a:buChar char="ü"/>
            </a:pPr>
            <a:r>
              <a:rPr lang="en-GB" dirty="0">
                <a:solidFill>
                  <a:schemeClr val="bg1"/>
                </a:solidFill>
              </a:rPr>
              <a:t>In-field transactions &amp; mobile receipt printing</a:t>
            </a:r>
          </a:p>
          <a:p>
            <a:pPr lvl="1">
              <a:buFont typeface="Wingdings" panose="05000000000000000000" pitchFamily="2" charset="2"/>
              <a:buChar char="ü"/>
            </a:pPr>
            <a:endParaRPr lang="en-GB" dirty="0">
              <a:solidFill>
                <a:schemeClr val="bg1"/>
              </a:solidFill>
            </a:endParaRPr>
          </a:p>
          <a:p>
            <a:pPr lvl="1">
              <a:buFont typeface="Wingdings" panose="05000000000000000000" pitchFamily="2" charset="2"/>
              <a:buChar char="ü"/>
            </a:pPr>
            <a:endParaRPr lang="en-GB" dirty="0">
              <a:solidFill>
                <a:schemeClr val="bg1"/>
              </a:solidFill>
            </a:endParaRPr>
          </a:p>
          <a:p>
            <a:pPr lvl="1">
              <a:buFont typeface="Wingdings" panose="05000000000000000000" pitchFamily="2" charset="2"/>
              <a:buChar char="ü"/>
            </a:pPr>
            <a:endParaRPr lang="en-GB" dirty="0">
              <a:solidFill>
                <a:schemeClr val="bg1"/>
              </a:solidFill>
            </a:endParaRPr>
          </a:p>
          <a:p>
            <a:pPr lvl="1"/>
            <a:endParaRPr lang="en-GB" dirty="0">
              <a:solidFill>
                <a:schemeClr val="bg1"/>
              </a:solidFill>
            </a:endParaRPr>
          </a:p>
          <a:p>
            <a:endParaRPr lang="en-GB" dirty="0">
              <a:solidFill>
                <a:schemeClr val="bg1"/>
              </a:solidFill>
            </a:endParaRPr>
          </a:p>
        </p:txBody>
      </p:sp>
      <p:pic>
        <p:nvPicPr>
          <p:cNvPr id="6" name="Picture 5">
            <a:extLst>
              <a:ext uri="{FF2B5EF4-FFF2-40B4-BE49-F238E27FC236}">
                <a16:creationId xmlns:a16="http://schemas.microsoft.com/office/drawing/2014/main" id="{CF7011E1-4026-443B-A1CB-A8C7ECBBB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089" y="5925625"/>
            <a:ext cx="584430" cy="650423"/>
          </a:xfrm>
          <a:prstGeom prst="rect">
            <a:avLst/>
          </a:prstGeom>
          <a:effectLst>
            <a:outerShdw blurRad="50800" dist="50800" dir="5400000" algn="ctr" rotWithShape="0">
              <a:schemeClr val="tx1">
                <a:lumMod val="85000"/>
                <a:lumOff val="15000"/>
              </a:schemeClr>
            </a:outerShdw>
          </a:effectLst>
        </p:spPr>
      </p:pic>
      <p:sp>
        <p:nvSpPr>
          <p:cNvPr id="8" name="Title 1">
            <a:extLst>
              <a:ext uri="{FF2B5EF4-FFF2-40B4-BE49-F238E27FC236}">
                <a16:creationId xmlns:a16="http://schemas.microsoft.com/office/drawing/2014/main" id="{D7A16CE5-4896-473D-8FFC-9C9BB27211C0}"/>
              </a:ext>
            </a:extLst>
          </p:cNvPr>
          <p:cNvSpPr txBox="1">
            <a:spLocks/>
          </p:cNvSpPr>
          <p:nvPr/>
        </p:nvSpPr>
        <p:spPr>
          <a:xfrm>
            <a:off x="416412" y="354976"/>
            <a:ext cx="10477948" cy="918000"/>
          </a:xfrm>
          <a:prstGeom prst="rect">
            <a:avLst/>
          </a:prstGeom>
          <a:solidFill>
            <a:srgbClr val="404041"/>
          </a:solidFill>
          <a:effectLst>
            <a:outerShdw blurRad="50800" dist="50800" dir="5400000" algn="ctr" rotWithShape="0">
              <a:schemeClr val="tx1">
                <a:lumMod val="85000"/>
                <a:lumOff val="15000"/>
              </a:scheme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INTUITIVE AT ALL USER LEVELS</a:t>
            </a:r>
          </a:p>
        </p:txBody>
      </p:sp>
      <p:pic>
        <p:nvPicPr>
          <p:cNvPr id="7" name="Picture 6">
            <a:extLst>
              <a:ext uri="{FF2B5EF4-FFF2-40B4-BE49-F238E27FC236}">
                <a16:creationId xmlns:a16="http://schemas.microsoft.com/office/drawing/2014/main" id="{1D0E889D-E4D2-4941-8B7B-D9B88F4F6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81" y="1425933"/>
            <a:ext cx="2533067" cy="49654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324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0142392-CF3C-4E42-8B1E-EC26C95AD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7" y="0"/>
            <a:ext cx="13160145" cy="8915401"/>
          </a:xfrm>
          <a:prstGeom prst="rect">
            <a:avLst/>
          </a:prstGeom>
        </p:spPr>
      </p:pic>
      <p:sp>
        <p:nvSpPr>
          <p:cNvPr id="9" name="Rectangle 8">
            <a:extLst>
              <a:ext uri="{FF2B5EF4-FFF2-40B4-BE49-F238E27FC236}">
                <a16:creationId xmlns:a16="http://schemas.microsoft.com/office/drawing/2014/main" id="{8F07E68F-9C4E-437F-B2AE-D60F219B9D53}"/>
              </a:ext>
            </a:extLst>
          </p:cNvPr>
          <p:cNvSpPr/>
          <p:nvPr/>
        </p:nvSpPr>
        <p:spPr>
          <a:xfrm>
            <a:off x="-266123" y="-281952"/>
            <a:ext cx="13692389" cy="6858000"/>
          </a:xfrm>
          <a:prstGeom prst="rect">
            <a:avLst/>
          </a:prstGeom>
          <a:solidFill>
            <a:srgbClr val="000000">
              <a:alpha val="50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F96328A0-8A02-449E-A154-CA222216A223}"/>
              </a:ext>
            </a:extLst>
          </p:cNvPr>
          <p:cNvSpPr txBox="1">
            <a:spLocks/>
          </p:cNvSpPr>
          <p:nvPr/>
        </p:nvSpPr>
        <p:spPr>
          <a:xfrm>
            <a:off x="28881" y="1712331"/>
            <a:ext cx="54140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ü"/>
            </a:pPr>
            <a:r>
              <a:rPr lang="en-GB" dirty="0">
                <a:solidFill>
                  <a:schemeClr val="bg1"/>
                </a:solidFill>
              </a:rPr>
              <a:t>Dashboard Reporting</a:t>
            </a:r>
          </a:p>
          <a:p>
            <a:pPr lvl="1">
              <a:buFont typeface="Wingdings" panose="05000000000000000000" pitchFamily="2" charset="2"/>
              <a:buChar char="ü"/>
            </a:pPr>
            <a:r>
              <a:rPr lang="en-GB" dirty="0">
                <a:solidFill>
                  <a:schemeClr val="bg1"/>
                </a:solidFill>
              </a:rPr>
              <a:t>Activity management</a:t>
            </a:r>
          </a:p>
          <a:p>
            <a:pPr lvl="1">
              <a:buFont typeface="Wingdings" panose="05000000000000000000" pitchFamily="2" charset="2"/>
              <a:buChar char="ü"/>
            </a:pPr>
            <a:r>
              <a:rPr lang="en-GB" dirty="0">
                <a:solidFill>
                  <a:schemeClr val="bg1"/>
                </a:solidFill>
              </a:rPr>
              <a:t>Transactions </a:t>
            </a:r>
          </a:p>
          <a:p>
            <a:pPr lvl="1">
              <a:buFont typeface="Wingdings" panose="05000000000000000000" pitchFamily="2" charset="2"/>
              <a:buChar char="ü"/>
            </a:pPr>
            <a:r>
              <a:rPr lang="en-GB" dirty="0">
                <a:solidFill>
                  <a:schemeClr val="bg1"/>
                </a:solidFill>
              </a:rPr>
              <a:t>Live Stock Exposure</a:t>
            </a:r>
          </a:p>
          <a:p>
            <a:pPr lvl="1">
              <a:buFont typeface="Wingdings" panose="05000000000000000000" pitchFamily="2" charset="2"/>
              <a:buChar char="ü"/>
            </a:pPr>
            <a:r>
              <a:rPr lang="en-GB" dirty="0">
                <a:solidFill>
                  <a:schemeClr val="bg1"/>
                </a:solidFill>
              </a:rPr>
              <a:t>Day-end settlements/reconciliations</a:t>
            </a:r>
          </a:p>
          <a:p>
            <a:pPr lvl="1">
              <a:buFont typeface="Wingdings" panose="05000000000000000000" pitchFamily="2" charset="2"/>
              <a:buChar char="ü"/>
            </a:pPr>
            <a:r>
              <a:rPr lang="en-GB" dirty="0">
                <a:solidFill>
                  <a:schemeClr val="bg1"/>
                </a:solidFill>
              </a:rPr>
              <a:t>Variance Reporting</a:t>
            </a:r>
          </a:p>
          <a:p>
            <a:pPr lvl="1">
              <a:buFont typeface="Wingdings" panose="05000000000000000000" pitchFamily="2" charset="2"/>
              <a:buChar char="ü"/>
            </a:pPr>
            <a:endParaRPr lang="en-GB" dirty="0">
              <a:solidFill>
                <a:schemeClr val="bg1"/>
              </a:solidFill>
            </a:endParaRPr>
          </a:p>
        </p:txBody>
      </p:sp>
      <p:pic>
        <p:nvPicPr>
          <p:cNvPr id="5" name="Picture 4">
            <a:extLst>
              <a:ext uri="{FF2B5EF4-FFF2-40B4-BE49-F238E27FC236}">
                <a16:creationId xmlns:a16="http://schemas.microsoft.com/office/drawing/2014/main" id="{044CD1B9-2BD4-4E28-B133-C7610AE27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2089" y="5925625"/>
            <a:ext cx="584430" cy="650423"/>
          </a:xfrm>
          <a:prstGeom prst="rect">
            <a:avLst/>
          </a:prstGeom>
          <a:effectLst>
            <a:outerShdw blurRad="50800" dist="50800" dir="5400000" algn="ctr" rotWithShape="0">
              <a:schemeClr val="tx1">
                <a:lumMod val="85000"/>
                <a:lumOff val="15000"/>
              </a:schemeClr>
            </a:outerShdw>
          </a:effectLst>
        </p:spPr>
      </p:pic>
      <p:sp>
        <p:nvSpPr>
          <p:cNvPr id="7" name="Title 1">
            <a:extLst>
              <a:ext uri="{FF2B5EF4-FFF2-40B4-BE49-F238E27FC236}">
                <a16:creationId xmlns:a16="http://schemas.microsoft.com/office/drawing/2014/main" id="{218BFF40-FB9E-4BE7-A01F-72352E0D48A3}"/>
              </a:ext>
            </a:extLst>
          </p:cNvPr>
          <p:cNvSpPr txBox="1">
            <a:spLocks/>
          </p:cNvSpPr>
          <p:nvPr/>
        </p:nvSpPr>
        <p:spPr>
          <a:xfrm>
            <a:off x="510105" y="281952"/>
            <a:ext cx="9865659" cy="918000"/>
          </a:xfrm>
          <a:prstGeom prst="rect">
            <a:avLst/>
          </a:prstGeom>
          <a:solidFill>
            <a:srgbClr val="404041"/>
          </a:solidFill>
          <a:effectLst>
            <a:outerShdw blurRad="50800" dist="50800" dir="5400000" algn="ctr" rotWithShape="0">
              <a:schemeClr val="tx1">
                <a:lumMod val="85000"/>
                <a:lumOff val="15000"/>
              </a:scheme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ACTIONABLE INFORMATION</a:t>
            </a:r>
          </a:p>
        </p:txBody>
      </p:sp>
      <p:sp>
        <p:nvSpPr>
          <p:cNvPr id="10" name="Content Placeholder 2">
            <a:extLst>
              <a:ext uri="{FF2B5EF4-FFF2-40B4-BE49-F238E27FC236}">
                <a16:creationId xmlns:a16="http://schemas.microsoft.com/office/drawing/2014/main" id="{036123E0-0BE8-4970-AB71-1B0A1320241F}"/>
              </a:ext>
            </a:extLst>
          </p:cNvPr>
          <p:cNvSpPr txBox="1">
            <a:spLocks/>
          </p:cNvSpPr>
          <p:nvPr/>
        </p:nvSpPr>
        <p:spPr>
          <a:xfrm>
            <a:off x="6052902" y="1426643"/>
            <a:ext cx="40095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ü"/>
            </a:pPr>
            <a:endParaRPr lang="en-GB" dirty="0">
              <a:solidFill>
                <a:schemeClr val="bg1"/>
              </a:solidFill>
            </a:endParaRPr>
          </a:p>
        </p:txBody>
      </p:sp>
    </p:spTree>
    <p:extLst>
      <p:ext uri="{BB962C8B-B14F-4D97-AF65-F5344CB8AC3E}">
        <p14:creationId xmlns:p14="http://schemas.microsoft.com/office/powerpoint/2010/main" val="304187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0ABB509-35C5-4F3A-B038-173A45437E26}"/>
              </a:ext>
            </a:extLst>
          </p:cNvPr>
          <p:cNvSpPr txBox="1">
            <a:spLocks/>
          </p:cNvSpPr>
          <p:nvPr/>
        </p:nvSpPr>
        <p:spPr>
          <a:xfrm>
            <a:off x="984884" y="2631990"/>
            <a:ext cx="3765031" cy="798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a:solidFill>
                  <a:srgbClr val="404041"/>
                </a:solidFill>
                <a:latin typeface="Open Sans" panose="020B0606030504020204" pitchFamily="34" charset="0"/>
                <a:ea typeface="Open Sans" panose="020B0606030504020204" pitchFamily="34" charset="0"/>
                <a:cs typeface="Open Sans" panose="020B0606030504020204" pitchFamily="34" charset="0"/>
              </a:rPr>
              <a:t>www.figjammobile.com</a:t>
            </a:r>
            <a:endParaRPr lang="en-GB" sz="2200" dirty="0">
              <a:solidFill>
                <a:srgbClr val="40404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D79F7ECB-0A5A-4CE8-AF4F-C8F44D1E9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84" y="575374"/>
            <a:ext cx="4027066" cy="1238069"/>
          </a:xfrm>
          <a:prstGeom prst="rect">
            <a:avLst/>
          </a:prstGeom>
        </p:spPr>
      </p:pic>
      <p:cxnSp>
        <p:nvCxnSpPr>
          <p:cNvPr id="6" name="Straight Connector 5">
            <a:extLst>
              <a:ext uri="{FF2B5EF4-FFF2-40B4-BE49-F238E27FC236}">
                <a16:creationId xmlns:a16="http://schemas.microsoft.com/office/drawing/2014/main" id="{132A0E87-881B-4122-BC49-153B3AA8EA3A}"/>
              </a:ext>
            </a:extLst>
          </p:cNvPr>
          <p:cNvCxnSpPr>
            <a:cxnSpLocks/>
          </p:cNvCxnSpPr>
          <p:nvPr/>
        </p:nvCxnSpPr>
        <p:spPr>
          <a:xfrm>
            <a:off x="984884" y="2084832"/>
            <a:ext cx="8984230" cy="0"/>
          </a:xfrm>
          <a:prstGeom prst="line">
            <a:avLst/>
          </a:prstGeom>
        </p:spPr>
        <p:style>
          <a:lnRef idx="3">
            <a:schemeClr val="dk1"/>
          </a:lnRef>
          <a:fillRef idx="0">
            <a:schemeClr val="dk1"/>
          </a:fillRef>
          <a:effectRef idx="2">
            <a:schemeClr val="dk1"/>
          </a:effectRef>
          <a:fontRef idx="minor">
            <a:schemeClr val="tx1"/>
          </a:fontRef>
        </p:style>
      </p:cxnSp>
      <p:sp>
        <p:nvSpPr>
          <p:cNvPr id="7" name="Parallelogram 6">
            <a:extLst>
              <a:ext uri="{FF2B5EF4-FFF2-40B4-BE49-F238E27FC236}">
                <a16:creationId xmlns:a16="http://schemas.microsoft.com/office/drawing/2014/main" id="{F0222C34-CEB1-42C5-B4B0-D75A339A79C1}"/>
              </a:ext>
            </a:extLst>
          </p:cNvPr>
          <p:cNvSpPr/>
          <p:nvPr/>
        </p:nvSpPr>
        <p:spPr>
          <a:xfrm rot="9438216">
            <a:off x="7189758" y="5393809"/>
            <a:ext cx="6603459" cy="1738800"/>
          </a:xfrm>
          <a:prstGeom prst="parallelogram">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E1D21E-6758-4974-814A-3E2802327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2089" y="5925625"/>
            <a:ext cx="584430" cy="650423"/>
          </a:xfrm>
          <a:prstGeom prst="rect">
            <a:avLst/>
          </a:prstGeom>
        </p:spPr>
      </p:pic>
      <p:pic>
        <p:nvPicPr>
          <p:cNvPr id="9" name="Picture 8">
            <a:extLst>
              <a:ext uri="{FF2B5EF4-FFF2-40B4-BE49-F238E27FC236}">
                <a16:creationId xmlns:a16="http://schemas.microsoft.com/office/drawing/2014/main" id="{B95C7254-1634-49AE-9486-94360A7B6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909" y="2654126"/>
            <a:ext cx="500799" cy="500799"/>
          </a:xfrm>
          <a:prstGeom prst="rect">
            <a:avLst/>
          </a:prstGeom>
        </p:spPr>
      </p:pic>
      <p:pic>
        <p:nvPicPr>
          <p:cNvPr id="10" name="Picture 9">
            <a:extLst>
              <a:ext uri="{FF2B5EF4-FFF2-40B4-BE49-F238E27FC236}">
                <a16:creationId xmlns:a16="http://schemas.microsoft.com/office/drawing/2014/main" id="{524919C4-2338-465D-8063-1CB1525B7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4106" y="2654127"/>
            <a:ext cx="500799" cy="500799"/>
          </a:xfrm>
          <a:prstGeom prst="rect">
            <a:avLst/>
          </a:prstGeom>
        </p:spPr>
      </p:pic>
      <p:sp>
        <p:nvSpPr>
          <p:cNvPr id="11" name="Content Placeholder 2">
            <a:extLst>
              <a:ext uri="{FF2B5EF4-FFF2-40B4-BE49-F238E27FC236}">
                <a16:creationId xmlns:a16="http://schemas.microsoft.com/office/drawing/2014/main" id="{AEB33919-FAE3-428E-8C94-B16FEE5119AE}"/>
              </a:ext>
            </a:extLst>
          </p:cNvPr>
          <p:cNvSpPr txBox="1">
            <a:spLocks/>
          </p:cNvSpPr>
          <p:nvPr/>
        </p:nvSpPr>
        <p:spPr>
          <a:xfrm>
            <a:off x="990207" y="2270484"/>
            <a:ext cx="3020938" cy="798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rgbClr val="404041"/>
                </a:solidFill>
                <a:latin typeface="Open Sans Semibold" panose="020B0706030804020204" pitchFamily="34" charset="0"/>
                <a:ea typeface="Open Sans Semibold" panose="020B0706030804020204" pitchFamily="34" charset="0"/>
                <a:cs typeface="Open Sans Semibold" panose="020B0706030804020204" pitchFamily="34" charset="0"/>
              </a:rPr>
              <a:t>CONTACT US</a:t>
            </a:r>
          </a:p>
        </p:txBody>
      </p:sp>
      <p:sp>
        <p:nvSpPr>
          <p:cNvPr id="12" name="Parallelogram 11">
            <a:extLst>
              <a:ext uri="{FF2B5EF4-FFF2-40B4-BE49-F238E27FC236}">
                <a16:creationId xmlns:a16="http://schemas.microsoft.com/office/drawing/2014/main" id="{5A67FF41-A5CA-4888-A9F3-62CC80E7470E}"/>
              </a:ext>
            </a:extLst>
          </p:cNvPr>
          <p:cNvSpPr/>
          <p:nvPr/>
        </p:nvSpPr>
        <p:spPr>
          <a:xfrm rot="12121132">
            <a:off x="-2660325" y="4708040"/>
            <a:ext cx="12884509" cy="1740077"/>
          </a:xfrm>
          <a:prstGeom prst="parallelogram">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76B5FCE6-A6AA-4E64-AD5B-1A73AA95DF0C}"/>
              </a:ext>
            </a:extLst>
          </p:cNvPr>
          <p:cNvSpPr txBox="1">
            <a:spLocks/>
          </p:cNvSpPr>
          <p:nvPr/>
        </p:nvSpPr>
        <p:spPr>
          <a:xfrm>
            <a:off x="964404" y="3089031"/>
            <a:ext cx="3654637" cy="798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rgbClr val="404041"/>
                </a:solidFill>
                <a:latin typeface="Open Sans" panose="020B0606030504020204" pitchFamily="34" charset="0"/>
                <a:ea typeface="Open Sans" panose="020B0606030504020204" pitchFamily="34" charset="0"/>
                <a:cs typeface="Open Sans" panose="020B0606030504020204" pitchFamily="34" charset="0"/>
              </a:rPr>
              <a:t>sales@figjammobile.com</a:t>
            </a:r>
          </a:p>
        </p:txBody>
      </p:sp>
      <p:pic>
        <p:nvPicPr>
          <p:cNvPr id="14" name="Picture 13">
            <a:extLst>
              <a:ext uri="{FF2B5EF4-FFF2-40B4-BE49-F238E27FC236}">
                <a16:creationId xmlns:a16="http://schemas.microsoft.com/office/drawing/2014/main" id="{283B53E8-9F44-460A-829E-D8CEE896C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2707" y="2669835"/>
            <a:ext cx="1696407" cy="508922"/>
          </a:xfrm>
          <a:prstGeom prst="rect">
            <a:avLst/>
          </a:prstGeom>
        </p:spPr>
      </p:pic>
      <p:sp>
        <p:nvSpPr>
          <p:cNvPr id="15" name="Content Placeholder 2">
            <a:extLst>
              <a:ext uri="{FF2B5EF4-FFF2-40B4-BE49-F238E27FC236}">
                <a16:creationId xmlns:a16="http://schemas.microsoft.com/office/drawing/2014/main" id="{C8F22E44-8956-4202-A1B9-661482A83F73}"/>
              </a:ext>
            </a:extLst>
          </p:cNvPr>
          <p:cNvSpPr txBox="1">
            <a:spLocks/>
          </p:cNvSpPr>
          <p:nvPr/>
        </p:nvSpPr>
        <p:spPr>
          <a:xfrm>
            <a:off x="6899674" y="2214947"/>
            <a:ext cx="3020938" cy="798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rgbClr val="404041"/>
                </a:solidFill>
                <a:latin typeface="Open Sans Semibold" panose="020B0706030804020204" pitchFamily="34" charset="0"/>
                <a:ea typeface="Open Sans Semibold" panose="020B0706030804020204" pitchFamily="34" charset="0"/>
                <a:cs typeface="Open Sans Semibold" panose="020B0706030804020204" pitchFamily="34" charset="0"/>
              </a:rPr>
              <a:t>CONNECT WITH US</a:t>
            </a:r>
          </a:p>
        </p:txBody>
      </p:sp>
    </p:spTree>
    <p:extLst>
      <p:ext uri="{BB962C8B-B14F-4D97-AF65-F5344CB8AC3E}">
        <p14:creationId xmlns:p14="http://schemas.microsoft.com/office/powerpoint/2010/main" val="1291129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615</Words>
  <Application>Microsoft Office PowerPoint</Application>
  <PresentationFormat>Widescreen</PresentationFormat>
  <Paragraphs>117</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Open Sans</vt:lpstr>
      <vt:lpstr>Open Sans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FIGJAM</dc:title>
  <dc:creator>Rhys Lindsay-White</dc:creator>
  <cp:lastModifiedBy>Rhys Lindsay-White</cp:lastModifiedBy>
  <cp:revision>16</cp:revision>
  <dcterms:created xsi:type="dcterms:W3CDTF">2021-11-04T09:32:53Z</dcterms:created>
  <dcterms:modified xsi:type="dcterms:W3CDTF">2022-01-17T10:44:03Z</dcterms:modified>
</cp:coreProperties>
</file>