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4B5F"/>
    <a:srgbClr val="FFDA64"/>
    <a:srgbClr val="192438"/>
    <a:srgbClr val="374D82"/>
    <a:srgbClr val="B5C0CF"/>
    <a:srgbClr val="000154"/>
    <a:srgbClr val="5A5A64"/>
    <a:srgbClr val="71707E"/>
    <a:srgbClr val="BFBFBF"/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2627"/>
  </p:normalViewPr>
  <p:slideViewPr>
    <p:cSldViewPr snapToGrid="0">
      <p:cViewPr varScale="1">
        <p:scale>
          <a:sx n="99" d="100"/>
          <a:sy n="99" d="100"/>
        </p:scale>
        <p:origin x="9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74F96-647B-2BF5-D27A-CCF6B6122A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3CAE8C-B390-DE4F-0532-5809A3A97C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111358-F9E2-65B0-42B4-363363C9A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14266-876E-F043-BB5C-18FE63DA68B8}" type="datetimeFigureOut">
              <a:rPr lang="en-US" smtClean="0"/>
              <a:t>6/25/24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FAC3D-9DEA-7A4C-8855-ADBAC7B56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E82CBD-4D49-DEC8-EDCB-BE6426D37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7096-9284-484E-841E-37FBD1413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52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636A2-49A9-0F8E-61CE-3D6C9172E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81473D-F184-A29D-AB2D-320C1EFFFB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19D48-AD09-E092-C647-B3FF6CBA2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14266-876E-F043-BB5C-18FE63DA68B8}" type="datetimeFigureOut">
              <a:rPr lang="en-US" smtClean="0"/>
              <a:t>6/25/24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3847B-F184-8C31-1660-4B0CE42BF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B359D-94D9-262C-8400-A8D1728AE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7096-9284-484E-841E-37FBD1413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70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B34C18-09BF-F8B7-C747-29224EDA54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DE0E65-5440-BD5E-C9B3-AB3F167F46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B58B3-5234-18A5-C342-748372173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14266-876E-F043-BB5C-18FE63DA68B8}" type="datetimeFigureOut">
              <a:rPr lang="en-US" smtClean="0"/>
              <a:t>6/25/24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DAA7E-E01B-888A-F494-17CE635C6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D3E4B-7EC2-72C1-F0F0-07331471D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7096-9284-484E-841E-37FBD1413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06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3E2E9-2D97-ECDE-E4DD-53ADCDCEF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7C5C8-AFC4-D1DF-827E-0235854DE3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99F52-BB21-1B49-DEA0-FE2A19FDB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14266-876E-F043-BB5C-18FE63DA68B8}" type="datetimeFigureOut">
              <a:rPr lang="en-US" smtClean="0"/>
              <a:t>6/25/24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30C4F-931F-5BA5-62C7-739579840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93F46-D1FB-51E2-1F9B-F6A69F155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7096-9284-484E-841E-37FBD1413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85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2C0BF-83D2-B0D3-7198-024339D0D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0D91D2-F5BF-4F76-60D4-A0BA83AC3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FFB8B-9F8E-264D-E457-7286889DB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14266-876E-F043-BB5C-18FE63DA68B8}" type="datetimeFigureOut">
              <a:rPr lang="en-US" smtClean="0"/>
              <a:t>6/25/24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CF5B2-F723-262B-7C22-4D727822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04A72-BF85-BAC0-4C9C-C90E7D682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7096-9284-484E-841E-37FBD1413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1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07A43-4850-98EF-3F06-D01E01332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E7726-2577-0C67-E1E6-6068A2F10F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077ED4-481F-E7A9-5EE7-268A938A5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900DDB-009C-6311-2B10-27BDFA7C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14266-876E-F043-BB5C-18FE63DA68B8}" type="datetimeFigureOut">
              <a:rPr lang="en-US" smtClean="0"/>
              <a:t>6/25/24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239FD1-D67C-BAF2-5AEB-E43FF7A2D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9CF589-2B59-ADB5-CF62-77CE557ED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7096-9284-484E-841E-37FBD1413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596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240C5-DF9A-F04D-0060-D2E37EC65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07798-F2BC-D39B-64A1-153BFCA39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689DD3-FF1C-4354-437A-0E1CA53FC2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20F61D-2386-2051-05A2-21405AA780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D1F3A1-ACDC-8BCB-BC89-6F5E34F0B1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DCE192-A31B-4C3C-F6D2-33280B9DC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14266-876E-F043-BB5C-18FE63DA68B8}" type="datetimeFigureOut">
              <a:rPr lang="en-US" smtClean="0"/>
              <a:t>6/25/24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C0DBED-B920-7006-9CB7-AE534A2A7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8D90ED-059F-4CC1-98B5-10C84BD32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7096-9284-484E-841E-37FBD1413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44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30D64-0149-ACE2-48AC-23B3A64D6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E4E397-D13E-D755-CBAF-494594221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14266-876E-F043-BB5C-18FE63DA68B8}" type="datetimeFigureOut">
              <a:rPr lang="en-US" smtClean="0"/>
              <a:t>6/25/24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3CAC80-7CD4-976B-2975-CA5501AE4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C19A83-0AAC-AD3E-0F91-BE111C732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7096-9284-484E-841E-37FBD1413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586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C78C6B-5B18-6355-1690-4650EE51B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14266-876E-F043-BB5C-18FE63DA68B8}" type="datetimeFigureOut">
              <a:rPr lang="en-US" smtClean="0"/>
              <a:t>6/25/24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6604D8-358A-2AA6-BB70-72AABB51B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59BCF8-8629-9D20-8009-5D97C1EAD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7096-9284-484E-841E-37FBD1413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274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43F63-961A-B570-E855-EF333D785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FA428-2BE6-DA2C-D563-32D9D1E0F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2C871C-4BCB-5AFB-EC67-69BAB3C28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97B093-AABF-462B-1E90-8DA9B397A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14266-876E-F043-BB5C-18FE63DA68B8}" type="datetimeFigureOut">
              <a:rPr lang="en-US" smtClean="0"/>
              <a:t>6/25/24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3A3298-AA72-093A-B26D-B7DB29C86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282097-3DD2-F7D4-5F50-AFDD2EA3A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7096-9284-484E-841E-37FBD1413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592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D3C8B-F454-6E35-559D-E75A77F2C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1A9B30-A41B-2AAD-53C2-72C49A49E6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3CE6DC-E9EC-D9D9-4B1B-6ECBE53EFE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84ED11-AC21-1F96-477E-76798D8ED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14266-876E-F043-BB5C-18FE63DA68B8}" type="datetimeFigureOut">
              <a:rPr lang="en-US" smtClean="0"/>
              <a:t>6/25/24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5BA303-58AF-F8E2-B180-8DE9FB1F9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678B99-D60A-EA6E-4EE5-D090EDF13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7096-9284-484E-841E-37FBD1413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744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54B2AA-0719-A0AF-F4C1-1BE29938E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FB5115-C909-89A3-DCA1-5BD81A70E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6E78F2-67E5-C397-78C7-B00CD30E7B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F14266-876E-F043-BB5C-18FE63DA68B8}" type="datetimeFigureOut">
              <a:rPr lang="en-US" smtClean="0"/>
              <a:t>6/25/24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CADF3-D726-A17F-C9E5-10E6D0D849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E45AE-F1D6-3D90-A26E-387B99D405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A27096-9284-484E-841E-37FBD14134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97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47DE18D-49C5-B93A-4991-CA0DEC55F55A}"/>
              </a:ext>
            </a:extLst>
          </p:cNvPr>
          <p:cNvSpPr txBox="1"/>
          <p:nvPr/>
        </p:nvSpPr>
        <p:spPr>
          <a:xfrm>
            <a:off x="3490685" y="162042"/>
            <a:ext cx="5210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BrightBlack Energy </a:t>
            </a:r>
            <a:r>
              <a:rPr lang="en-US" sz="2400" dirty="0" err="1"/>
              <a:t>Colour</a:t>
            </a:r>
            <a:r>
              <a:rPr lang="en-US" sz="2400" dirty="0"/>
              <a:t> </a:t>
            </a:r>
            <a:r>
              <a:rPr lang="en-US" sz="2400" dirty="0" err="1"/>
              <a:t>Pallette</a:t>
            </a:r>
            <a:r>
              <a:rPr lang="en-US" sz="2400" dirty="0"/>
              <a:t> 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B2CA97C-8D67-AA1D-213D-16063AE0E938}"/>
              </a:ext>
            </a:extLst>
          </p:cNvPr>
          <p:cNvSpPr/>
          <p:nvPr/>
        </p:nvSpPr>
        <p:spPr>
          <a:xfrm>
            <a:off x="2543132" y="1954059"/>
            <a:ext cx="1365336" cy="1277655"/>
          </a:xfrm>
          <a:prstGeom prst="round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C0035FCC-320E-571F-791D-4CA141495F04}"/>
              </a:ext>
            </a:extLst>
          </p:cNvPr>
          <p:cNvSpPr/>
          <p:nvPr/>
        </p:nvSpPr>
        <p:spPr>
          <a:xfrm>
            <a:off x="4469324" y="1954059"/>
            <a:ext cx="1365336" cy="1277655"/>
          </a:xfrm>
          <a:prstGeom prst="roundRect">
            <a:avLst/>
          </a:prstGeom>
          <a:solidFill>
            <a:srgbClr val="71707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0761054C-1487-115A-B5DE-A16D113C717B}"/>
              </a:ext>
            </a:extLst>
          </p:cNvPr>
          <p:cNvSpPr/>
          <p:nvPr/>
        </p:nvSpPr>
        <p:spPr>
          <a:xfrm>
            <a:off x="6395516" y="1954059"/>
            <a:ext cx="1365336" cy="1277655"/>
          </a:xfrm>
          <a:prstGeom prst="roundRect">
            <a:avLst/>
          </a:prstGeom>
          <a:solidFill>
            <a:srgbClr val="5A5A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B0BA121A-6DB4-98AD-C42A-F04269EBB6C1}"/>
              </a:ext>
            </a:extLst>
          </p:cNvPr>
          <p:cNvSpPr/>
          <p:nvPr/>
        </p:nvSpPr>
        <p:spPr>
          <a:xfrm>
            <a:off x="8321709" y="1954059"/>
            <a:ext cx="1365336" cy="1277655"/>
          </a:xfrm>
          <a:prstGeom prst="roundRect">
            <a:avLst/>
          </a:prstGeom>
          <a:solidFill>
            <a:srgbClr val="0001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828CDCC1-0474-838A-77DA-6ADEED9BD702}"/>
              </a:ext>
            </a:extLst>
          </p:cNvPr>
          <p:cNvSpPr/>
          <p:nvPr/>
        </p:nvSpPr>
        <p:spPr>
          <a:xfrm>
            <a:off x="2543132" y="3681259"/>
            <a:ext cx="1365336" cy="1277655"/>
          </a:xfrm>
          <a:prstGeom prst="roundRect">
            <a:avLst/>
          </a:prstGeom>
          <a:solidFill>
            <a:srgbClr val="B5C0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6B75A860-60B2-C152-DB9F-4FEAD999E845}"/>
              </a:ext>
            </a:extLst>
          </p:cNvPr>
          <p:cNvSpPr/>
          <p:nvPr/>
        </p:nvSpPr>
        <p:spPr>
          <a:xfrm>
            <a:off x="4490516" y="3681259"/>
            <a:ext cx="1365336" cy="1277655"/>
          </a:xfrm>
          <a:prstGeom prst="roundRect">
            <a:avLst/>
          </a:prstGeom>
          <a:solidFill>
            <a:srgbClr val="374D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4C7F8869-DC6A-F145-BBE2-46EF6EDA52C8}"/>
              </a:ext>
            </a:extLst>
          </p:cNvPr>
          <p:cNvSpPr/>
          <p:nvPr/>
        </p:nvSpPr>
        <p:spPr>
          <a:xfrm>
            <a:off x="6416709" y="3681259"/>
            <a:ext cx="1365336" cy="1277655"/>
          </a:xfrm>
          <a:prstGeom prst="roundRect">
            <a:avLst/>
          </a:prstGeom>
          <a:solidFill>
            <a:srgbClr val="1924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AC35DA2B-ED5B-6650-A165-DE59AB6FC2C9}"/>
              </a:ext>
            </a:extLst>
          </p:cNvPr>
          <p:cNvSpPr/>
          <p:nvPr/>
        </p:nvSpPr>
        <p:spPr>
          <a:xfrm>
            <a:off x="8321709" y="3681259"/>
            <a:ext cx="1365336" cy="1277655"/>
          </a:xfrm>
          <a:prstGeom prst="roundRect">
            <a:avLst/>
          </a:prstGeom>
          <a:solidFill>
            <a:srgbClr val="FFDA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1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Etian Louw</dc:creator>
  <cp:lastModifiedBy>Etian Louw</cp:lastModifiedBy>
  <cp:revision>2</cp:revision>
  <dcterms:created xsi:type="dcterms:W3CDTF">2024-06-25T19:27:23Z</dcterms:created>
  <dcterms:modified xsi:type="dcterms:W3CDTF">2024-06-25T19:36:32Z</dcterms:modified>
</cp:coreProperties>
</file>